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5" r:id="rId2"/>
    <p:sldId id="261" r:id="rId3"/>
    <p:sldId id="274" r:id="rId4"/>
    <p:sldId id="258" r:id="rId5"/>
    <p:sldId id="306" r:id="rId6"/>
    <p:sldId id="286" r:id="rId7"/>
    <p:sldId id="277" r:id="rId8"/>
    <p:sldId id="262" r:id="rId9"/>
    <p:sldId id="279" r:id="rId10"/>
    <p:sldId id="259" r:id="rId11"/>
    <p:sldId id="260" r:id="rId12"/>
    <p:sldId id="263" r:id="rId13"/>
    <p:sldId id="280" r:id="rId14"/>
    <p:sldId id="264" r:id="rId15"/>
    <p:sldId id="265" r:id="rId16"/>
    <p:sldId id="281" r:id="rId17"/>
    <p:sldId id="266" r:id="rId18"/>
    <p:sldId id="282" r:id="rId19"/>
    <p:sldId id="267" r:id="rId20"/>
    <p:sldId id="268" r:id="rId21"/>
    <p:sldId id="269" r:id="rId22"/>
    <p:sldId id="283" r:id="rId23"/>
    <p:sldId id="270" r:id="rId24"/>
    <p:sldId id="271" r:id="rId25"/>
    <p:sldId id="284" r:id="rId26"/>
    <p:sldId id="272" r:id="rId27"/>
    <p:sldId id="273" r:id="rId28"/>
    <p:sldId id="285" r:id="rId29"/>
    <p:sldId id="278"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94" autoAdjust="0"/>
    <p:restoredTop sz="94737" autoAdjust="0"/>
  </p:normalViewPr>
  <p:slideViewPr>
    <p:cSldViewPr snapToGrid="0" snapToObjects="1">
      <p:cViewPr varScale="1">
        <p:scale>
          <a:sx n="104" d="100"/>
          <a:sy n="104" d="100"/>
        </p:scale>
        <p:origin x="173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rasco, Hugo Carlos [JANMX]" userId="241304f4-cbee-415e-b612-97a02db6f422" providerId="ADAL" clId="{79363109-CDCD-4D69-9E31-F5769C72930A}"/>
    <pc:docChg chg="undo custSel addSld delSld modSld sldOrd">
      <pc:chgData name="Carrasco, Hugo Carlos [JANMX]" userId="241304f4-cbee-415e-b612-97a02db6f422" providerId="ADAL" clId="{79363109-CDCD-4D69-9E31-F5769C72930A}" dt="2020-12-10T14:12:54.953" v="527"/>
      <pc:docMkLst>
        <pc:docMk/>
      </pc:docMkLst>
      <pc:sldChg chg="del">
        <pc:chgData name="Carrasco, Hugo Carlos [JANMX]" userId="241304f4-cbee-415e-b612-97a02db6f422" providerId="ADAL" clId="{79363109-CDCD-4D69-9E31-F5769C72930A}" dt="2020-12-10T14:06:04.538" v="489" actId="47"/>
        <pc:sldMkLst>
          <pc:docMk/>
          <pc:sldMk cId="1166140039" sldId="257"/>
        </pc:sldMkLst>
      </pc:sldChg>
      <pc:sldChg chg="delSp modSp mod">
        <pc:chgData name="Carrasco, Hugo Carlos [JANMX]" userId="241304f4-cbee-415e-b612-97a02db6f422" providerId="ADAL" clId="{79363109-CDCD-4D69-9E31-F5769C72930A}" dt="2020-12-10T13:28:43.714" v="56" actId="20577"/>
        <pc:sldMkLst>
          <pc:docMk/>
          <pc:sldMk cId="2685891647" sldId="262"/>
        </pc:sldMkLst>
        <pc:spChg chg="mod">
          <ac:chgData name="Carrasco, Hugo Carlos [JANMX]" userId="241304f4-cbee-415e-b612-97a02db6f422" providerId="ADAL" clId="{79363109-CDCD-4D69-9E31-F5769C72930A}" dt="2020-12-10T13:25:37.697" v="42" actId="20577"/>
          <ac:spMkLst>
            <pc:docMk/>
            <pc:sldMk cId="2685891647" sldId="262"/>
            <ac:spMk id="5" creationId="{00000000-0000-0000-0000-000000000000}"/>
          </ac:spMkLst>
        </pc:spChg>
        <pc:spChg chg="mod">
          <ac:chgData name="Carrasco, Hugo Carlos [JANMX]" userId="241304f4-cbee-415e-b612-97a02db6f422" providerId="ADAL" clId="{79363109-CDCD-4D69-9E31-F5769C72930A}" dt="2020-12-10T13:28:35.261" v="55" actId="20577"/>
          <ac:spMkLst>
            <pc:docMk/>
            <pc:sldMk cId="2685891647" sldId="262"/>
            <ac:spMk id="6" creationId="{00000000-0000-0000-0000-000000000000}"/>
          </ac:spMkLst>
        </pc:spChg>
        <pc:spChg chg="mod">
          <ac:chgData name="Carrasco, Hugo Carlos [JANMX]" userId="241304f4-cbee-415e-b612-97a02db6f422" providerId="ADAL" clId="{79363109-CDCD-4D69-9E31-F5769C72930A}" dt="2020-12-10T13:26:14.582" v="47" actId="20577"/>
          <ac:spMkLst>
            <pc:docMk/>
            <pc:sldMk cId="2685891647" sldId="262"/>
            <ac:spMk id="7" creationId="{00000000-0000-0000-0000-000000000000}"/>
          </ac:spMkLst>
        </pc:spChg>
        <pc:spChg chg="mod">
          <ac:chgData name="Carrasco, Hugo Carlos [JANMX]" userId="241304f4-cbee-415e-b612-97a02db6f422" providerId="ADAL" clId="{79363109-CDCD-4D69-9E31-F5769C72930A}" dt="2020-12-10T13:26:43.507" v="49" actId="20577"/>
          <ac:spMkLst>
            <pc:docMk/>
            <pc:sldMk cId="2685891647" sldId="262"/>
            <ac:spMk id="8" creationId="{00000000-0000-0000-0000-000000000000}"/>
          </ac:spMkLst>
        </pc:spChg>
        <pc:spChg chg="mod">
          <ac:chgData name="Carrasco, Hugo Carlos [JANMX]" userId="241304f4-cbee-415e-b612-97a02db6f422" providerId="ADAL" clId="{79363109-CDCD-4D69-9E31-F5769C72930A}" dt="2020-12-10T13:25:31.609" v="41" actId="20577"/>
          <ac:spMkLst>
            <pc:docMk/>
            <pc:sldMk cId="2685891647" sldId="262"/>
            <ac:spMk id="9" creationId="{00000000-0000-0000-0000-000000000000}"/>
          </ac:spMkLst>
        </pc:spChg>
        <pc:spChg chg="mod">
          <ac:chgData name="Carrasco, Hugo Carlos [JANMX]" userId="241304f4-cbee-415e-b612-97a02db6f422" providerId="ADAL" clId="{79363109-CDCD-4D69-9E31-F5769C72930A}" dt="2020-12-10T13:25:16.806" v="40" actId="20577"/>
          <ac:spMkLst>
            <pc:docMk/>
            <pc:sldMk cId="2685891647" sldId="262"/>
            <ac:spMk id="10" creationId="{00000000-0000-0000-0000-000000000000}"/>
          </ac:spMkLst>
        </pc:spChg>
        <pc:spChg chg="mod">
          <ac:chgData name="Carrasco, Hugo Carlos [JANMX]" userId="241304f4-cbee-415e-b612-97a02db6f422" providerId="ADAL" clId="{79363109-CDCD-4D69-9E31-F5769C72930A}" dt="2020-12-10T13:28:10.900" v="54" actId="20577"/>
          <ac:spMkLst>
            <pc:docMk/>
            <pc:sldMk cId="2685891647" sldId="262"/>
            <ac:spMk id="12" creationId="{00000000-0000-0000-0000-000000000000}"/>
          </ac:spMkLst>
        </pc:spChg>
        <pc:spChg chg="mod">
          <ac:chgData name="Carrasco, Hugo Carlos [JANMX]" userId="241304f4-cbee-415e-b612-97a02db6f422" providerId="ADAL" clId="{79363109-CDCD-4D69-9E31-F5769C72930A}" dt="2020-12-10T13:28:43.714" v="56" actId="20577"/>
          <ac:spMkLst>
            <pc:docMk/>
            <pc:sldMk cId="2685891647" sldId="262"/>
            <ac:spMk id="40" creationId="{00000000-0000-0000-0000-000000000000}"/>
          </ac:spMkLst>
        </pc:spChg>
        <pc:spChg chg="mod">
          <ac:chgData name="Carrasco, Hugo Carlos [JANMX]" userId="241304f4-cbee-415e-b612-97a02db6f422" providerId="ADAL" clId="{79363109-CDCD-4D69-9E31-F5769C72930A}" dt="2020-12-10T13:26:51.246" v="50" actId="6549"/>
          <ac:spMkLst>
            <pc:docMk/>
            <pc:sldMk cId="2685891647" sldId="262"/>
            <ac:spMk id="18436" creationId="{00000000-0000-0000-0000-000000000000}"/>
          </ac:spMkLst>
        </pc:spChg>
        <pc:cxnChg chg="mod">
          <ac:chgData name="Carrasco, Hugo Carlos [JANMX]" userId="241304f4-cbee-415e-b612-97a02db6f422" providerId="ADAL" clId="{79363109-CDCD-4D69-9E31-F5769C72930A}" dt="2020-12-10T13:27:40.128" v="52" actId="14100"/>
          <ac:cxnSpMkLst>
            <pc:docMk/>
            <pc:sldMk cId="2685891647" sldId="262"/>
            <ac:cxnSpMk id="16" creationId="{00000000-0000-0000-0000-000000000000}"/>
          </ac:cxnSpMkLst>
        </pc:cxnChg>
        <pc:cxnChg chg="del mod">
          <ac:chgData name="Carrasco, Hugo Carlos [JANMX]" userId="241304f4-cbee-415e-b612-97a02db6f422" providerId="ADAL" clId="{79363109-CDCD-4D69-9E31-F5769C72930A}" dt="2020-12-10T13:27:27.949" v="51" actId="478"/>
          <ac:cxnSpMkLst>
            <pc:docMk/>
            <pc:sldMk cId="2685891647" sldId="262"/>
            <ac:cxnSpMk id="30" creationId="{00000000-0000-0000-0000-000000000000}"/>
          </ac:cxnSpMkLst>
        </pc:cxnChg>
        <pc:cxnChg chg="mod">
          <ac:chgData name="Carrasco, Hugo Carlos [JANMX]" userId="241304f4-cbee-415e-b612-97a02db6f422" providerId="ADAL" clId="{79363109-CDCD-4D69-9E31-F5769C72930A}" dt="2020-12-10T13:27:57.344" v="53" actId="14100"/>
          <ac:cxnSpMkLst>
            <pc:docMk/>
            <pc:sldMk cId="2685891647" sldId="262"/>
            <ac:cxnSpMk id="47" creationId="{00000000-0000-0000-0000-000000000000}"/>
          </ac:cxnSpMkLst>
        </pc:cxnChg>
      </pc:sldChg>
      <pc:sldChg chg="modSp mod">
        <pc:chgData name="Carrasco, Hugo Carlos [JANMX]" userId="241304f4-cbee-415e-b612-97a02db6f422" providerId="ADAL" clId="{79363109-CDCD-4D69-9E31-F5769C72930A}" dt="2020-12-10T13:35:03.587" v="147" actId="20577"/>
        <pc:sldMkLst>
          <pc:docMk/>
          <pc:sldMk cId="4189195311" sldId="263"/>
        </pc:sldMkLst>
        <pc:spChg chg="mod">
          <ac:chgData name="Carrasco, Hugo Carlos [JANMX]" userId="241304f4-cbee-415e-b612-97a02db6f422" providerId="ADAL" clId="{79363109-CDCD-4D69-9E31-F5769C72930A}" dt="2020-12-10T13:33:13.233" v="137" actId="14100"/>
          <ac:spMkLst>
            <pc:docMk/>
            <pc:sldMk cId="4189195311" sldId="263"/>
            <ac:spMk id="4" creationId="{00000000-0000-0000-0000-000000000000}"/>
          </ac:spMkLst>
        </pc:spChg>
        <pc:spChg chg="mod">
          <ac:chgData name="Carrasco, Hugo Carlos [JANMX]" userId="241304f4-cbee-415e-b612-97a02db6f422" providerId="ADAL" clId="{79363109-CDCD-4D69-9E31-F5769C72930A}" dt="2020-12-10T13:33:24.609" v="138" actId="20577"/>
          <ac:spMkLst>
            <pc:docMk/>
            <pc:sldMk cId="4189195311" sldId="263"/>
            <ac:spMk id="5" creationId="{00000000-0000-0000-0000-000000000000}"/>
          </ac:spMkLst>
        </pc:spChg>
        <pc:spChg chg="mod">
          <ac:chgData name="Carrasco, Hugo Carlos [JANMX]" userId="241304f4-cbee-415e-b612-97a02db6f422" providerId="ADAL" clId="{79363109-CDCD-4D69-9E31-F5769C72930A}" dt="2020-12-10T13:35:03.587" v="147" actId="20577"/>
          <ac:spMkLst>
            <pc:docMk/>
            <pc:sldMk cId="4189195311" sldId="263"/>
            <ac:spMk id="6" creationId="{00000000-0000-0000-0000-000000000000}"/>
          </ac:spMkLst>
        </pc:spChg>
        <pc:spChg chg="mod">
          <ac:chgData name="Carrasco, Hugo Carlos [JANMX]" userId="241304f4-cbee-415e-b612-97a02db6f422" providerId="ADAL" clId="{79363109-CDCD-4D69-9E31-F5769C72930A}" dt="2020-12-10T13:34:43.227" v="146" actId="14100"/>
          <ac:spMkLst>
            <pc:docMk/>
            <pc:sldMk cId="4189195311" sldId="263"/>
            <ac:spMk id="8" creationId="{00000000-0000-0000-0000-000000000000}"/>
          </ac:spMkLst>
        </pc:spChg>
        <pc:spChg chg="mod">
          <ac:chgData name="Carrasco, Hugo Carlos [JANMX]" userId="241304f4-cbee-415e-b612-97a02db6f422" providerId="ADAL" clId="{79363109-CDCD-4D69-9E31-F5769C72930A}" dt="2020-12-10T13:30:31.306" v="64" actId="123"/>
          <ac:spMkLst>
            <pc:docMk/>
            <pc:sldMk cId="4189195311" sldId="263"/>
            <ac:spMk id="11" creationId="{00000000-0000-0000-0000-000000000000}"/>
          </ac:spMkLst>
        </pc:spChg>
        <pc:spChg chg="mod">
          <ac:chgData name="Carrasco, Hugo Carlos [JANMX]" userId="241304f4-cbee-415e-b612-97a02db6f422" providerId="ADAL" clId="{79363109-CDCD-4D69-9E31-F5769C72930A}" dt="2020-12-10T13:33:49.483" v="140" actId="20577"/>
          <ac:spMkLst>
            <pc:docMk/>
            <pc:sldMk cId="4189195311" sldId="263"/>
            <ac:spMk id="17411" creationId="{00000000-0000-0000-0000-000000000000}"/>
          </ac:spMkLst>
        </pc:spChg>
        <pc:cxnChg chg="mod">
          <ac:chgData name="Carrasco, Hugo Carlos [JANMX]" userId="241304f4-cbee-415e-b612-97a02db6f422" providerId="ADAL" clId="{79363109-CDCD-4D69-9E31-F5769C72930A}" dt="2020-12-10T13:33:40.307" v="139" actId="14100"/>
          <ac:cxnSpMkLst>
            <pc:docMk/>
            <pc:sldMk cId="4189195311" sldId="263"/>
            <ac:cxnSpMk id="28" creationId="{00000000-0000-0000-0000-000000000000}"/>
          </ac:cxnSpMkLst>
        </pc:cxnChg>
        <pc:cxnChg chg="mod">
          <ac:chgData name="Carrasco, Hugo Carlos [JANMX]" userId="241304f4-cbee-415e-b612-97a02db6f422" providerId="ADAL" clId="{79363109-CDCD-4D69-9E31-F5769C72930A}" dt="2020-12-10T13:34:12.942" v="141" actId="14100"/>
          <ac:cxnSpMkLst>
            <pc:docMk/>
            <pc:sldMk cId="4189195311" sldId="263"/>
            <ac:cxnSpMk id="33" creationId="{00000000-0000-0000-0000-000000000000}"/>
          </ac:cxnSpMkLst>
        </pc:cxnChg>
      </pc:sldChg>
      <pc:sldChg chg="modSp mod">
        <pc:chgData name="Carrasco, Hugo Carlos [JANMX]" userId="241304f4-cbee-415e-b612-97a02db6f422" providerId="ADAL" clId="{79363109-CDCD-4D69-9E31-F5769C72930A}" dt="2020-12-10T13:42:25.094" v="275" actId="14100"/>
        <pc:sldMkLst>
          <pc:docMk/>
          <pc:sldMk cId="1142558308" sldId="265"/>
        </pc:sldMkLst>
        <pc:spChg chg="mod">
          <ac:chgData name="Carrasco, Hugo Carlos [JANMX]" userId="241304f4-cbee-415e-b612-97a02db6f422" providerId="ADAL" clId="{79363109-CDCD-4D69-9E31-F5769C72930A}" dt="2020-12-10T13:35:33.408" v="148" actId="20577"/>
          <ac:spMkLst>
            <pc:docMk/>
            <pc:sldMk cId="1142558308" sldId="265"/>
            <ac:spMk id="5" creationId="{00000000-0000-0000-0000-000000000000}"/>
          </ac:spMkLst>
        </pc:spChg>
        <pc:spChg chg="mod">
          <ac:chgData name="Carrasco, Hugo Carlos [JANMX]" userId="241304f4-cbee-415e-b612-97a02db6f422" providerId="ADAL" clId="{79363109-CDCD-4D69-9E31-F5769C72930A}" dt="2020-12-10T13:42:01.889" v="273" actId="20577"/>
          <ac:spMkLst>
            <pc:docMk/>
            <pc:sldMk cId="1142558308" sldId="265"/>
            <ac:spMk id="8" creationId="{00000000-0000-0000-0000-000000000000}"/>
          </ac:spMkLst>
        </pc:spChg>
        <pc:spChg chg="mod">
          <ac:chgData name="Carrasco, Hugo Carlos [JANMX]" userId="241304f4-cbee-415e-b612-97a02db6f422" providerId="ADAL" clId="{79363109-CDCD-4D69-9E31-F5769C72930A}" dt="2020-12-10T13:41:39.306" v="265" actId="20577"/>
          <ac:spMkLst>
            <pc:docMk/>
            <pc:sldMk cId="1142558308" sldId="265"/>
            <ac:spMk id="9" creationId="{00000000-0000-0000-0000-000000000000}"/>
          </ac:spMkLst>
        </pc:spChg>
        <pc:spChg chg="mod">
          <ac:chgData name="Carrasco, Hugo Carlos [JANMX]" userId="241304f4-cbee-415e-b612-97a02db6f422" providerId="ADAL" clId="{79363109-CDCD-4D69-9E31-F5769C72930A}" dt="2020-12-10T13:40:50.750" v="239" actId="20577"/>
          <ac:spMkLst>
            <pc:docMk/>
            <pc:sldMk cId="1142558308" sldId="265"/>
            <ac:spMk id="10" creationId="{00000000-0000-0000-0000-000000000000}"/>
          </ac:spMkLst>
        </pc:spChg>
        <pc:spChg chg="mod">
          <ac:chgData name="Carrasco, Hugo Carlos [JANMX]" userId="241304f4-cbee-415e-b612-97a02db6f422" providerId="ADAL" clId="{79363109-CDCD-4D69-9E31-F5769C72930A}" dt="2020-12-10T13:41:11.819" v="248" actId="20577"/>
          <ac:spMkLst>
            <pc:docMk/>
            <pc:sldMk cId="1142558308" sldId="265"/>
            <ac:spMk id="11" creationId="{00000000-0000-0000-0000-000000000000}"/>
          </ac:spMkLst>
        </pc:spChg>
        <pc:cxnChg chg="mod">
          <ac:chgData name="Carrasco, Hugo Carlos [JANMX]" userId="241304f4-cbee-415e-b612-97a02db6f422" providerId="ADAL" clId="{79363109-CDCD-4D69-9E31-F5769C72930A}" dt="2020-12-10T13:42:25.094" v="275" actId="14100"/>
          <ac:cxnSpMkLst>
            <pc:docMk/>
            <pc:sldMk cId="1142558308" sldId="265"/>
            <ac:cxnSpMk id="6" creationId="{00000000-0000-0000-0000-000000000000}"/>
          </ac:cxnSpMkLst>
        </pc:cxnChg>
        <pc:cxnChg chg="mod">
          <ac:chgData name="Carrasco, Hugo Carlos [JANMX]" userId="241304f4-cbee-415e-b612-97a02db6f422" providerId="ADAL" clId="{79363109-CDCD-4D69-9E31-F5769C72930A}" dt="2020-12-10T13:36:05.486" v="149" actId="14100"/>
          <ac:cxnSpMkLst>
            <pc:docMk/>
            <pc:sldMk cId="1142558308" sldId="265"/>
            <ac:cxnSpMk id="13" creationId="{00000000-0000-0000-0000-000000000000}"/>
          </ac:cxnSpMkLst>
        </pc:cxnChg>
        <pc:cxnChg chg="mod">
          <ac:chgData name="Carrasco, Hugo Carlos [JANMX]" userId="241304f4-cbee-415e-b612-97a02db6f422" providerId="ADAL" clId="{79363109-CDCD-4D69-9E31-F5769C72930A}" dt="2020-12-10T13:40:05.048" v="231" actId="14100"/>
          <ac:cxnSpMkLst>
            <pc:docMk/>
            <pc:sldMk cId="1142558308" sldId="265"/>
            <ac:cxnSpMk id="14" creationId="{00000000-0000-0000-0000-000000000000}"/>
          </ac:cxnSpMkLst>
        </pc:cxnChg>
        <pc:cxnChg chg="mod">
          <ac:chgData name="Carrasco, Hugo Carlos [JANMX]" userId="241304f4-cbee-415e-b612-97a02db6f422" providerId="ADAL" clId="{79363109-CDCD-4D69-9E31-F5769C72930A}" dt="2020-12-10T13:42:15.959" v="274" actId="14100"/>
          <ac:cxnSpMkLst>
            <pc:docMk/>
            <pc:sldMk cId="1142558308" sldId="265"/>
            <ac:cxnSpMk id="17" creationId="{00000000-0000-0000-0000-000000000000}"/>
          </ac:cxnSpMkLst>
        </pc:cxnChg>
        <pc:cxnChg chg="mod">
          <ac:chgData name="Carrasco, Hugo Carlos [JANMX]" userId="241304f4-cbee-415e-b612-97a02db6f422" providerId="ADAL" clId="{79363109-CDCD-4D69-9E31-F5769C72930A}" dt="2020-12-10T13:41:49.620" v="266" actId="14100"/>
          <ac:cxnSpMkLst>
            <pc:docMk/>
            <pc:sldMk cId="1142558308" sldId="265"/>
            <ac:cxnSpMk id="23" creationId="{00000000-0000-0000-0000-000000000000}"/>
          </ac:cxnSpMkLst>
        </pc:cxnChg>
      </pc:sldChg>
      <pc:sldChg chg="modSp mod modTransition">
        <pc:chgData name="Carrasco, Hugo Carlos [JANMX]" userId="241304f4-cbee-415e-b612-97a02db6f422" providerId="ADAL" clId="{79363109-CDCD-4D69-9E31-F5769C72930A}" dt="2020-12-10T13:45:02.981" v="308" actId="20577"/>
        <pc:sldMkLst>
          <pc:docMk/>
          <pc:sldMk cId="3416057830" sldId="266"/>
        </pc:sldMkLst>
        <pc:spChg chg="mod">
          <ac:chgData name="Carrasco, Hugo Carlos [JANMX]" userId="241304f4-cbee-415e-b612-97a02db6f422" providerId="ADAL" clId="{79363109-CDCD-4D69-9E31-F5769C72930A}" dt="2020-12-10T13:43:17.617" v="283" actId="20577"/>
          <ac:spMkLst>
            <pc:docMk/>
            <pc:sldMk cId="3416057830" sldId="266"/>
            <ac:spMk id="4" creationId="{00000000-0000-0000-0000-000000000000}"/>
          </ac:spMkLst>
        </pc:spChg>
        <pc:spChg chg="mod">
          <ac:chgData name="Carrasco, Hugo Carlos [JANMX]" userId="241304f4-cbee-415e-b612-97a02db6f422" providerId="ADAL" clId="{79363109-CDCD-4D69-9E31-F5769C72930A}" dt="2020-12-10T13:43:25.647" v="290" actId="20577"/>
          <ac:spMkLst>
            <pc:docMk/>
            <pc:sldMk cId="3416057830" sldId="266"/>
            <ac:spMk id="5" creationId="{00000000-0000-0000-0000-000000000000}"/>
          </ac:spMkLst>
        </pc:spChg>
        <pc:spChg chg="mod">
          <ac:chgData name="Carrasco, Hugo Carlos [JANMX]" userId="241304f4-cbee-415e-b612-97a02db6f422" providerId="ADAL" clId="{79363109-CDCD-4D69-9E31-F5769C72930A}" dt="2020-12-10T13:45:02.981" v="308" actId="20577"/>
          <ac:spMkLst>
            <pc:docMk/>
            <pc:sldMk cId="3416057830" sldId="266"/>
            <ac:spMk id="6" creationId="{00000000-0000-0000-0000-000000000000}"/>
          </ac:spMkLst>
        </pc:spChg>
        <pc:spChg chg="mod">
          <ac:chgData name="Carrasco, Hugo Carlos [JANMX]" userId="241304f4-cbee-415e-b612-97a02db6f422" providerId="ADAL" clId="{79363109-CDCD-4D69-9E31-F5769C72930A}" dt="2020-12-10T13:42:50.478" v="276" actId="20577"/>
          <ac:spMkLst>
            <pc:docMk/>
            <pc:sldMk cId="3416057830" sldId="266"/>
            <ac:spMk id="7" creationId="{00000000-0000-0000-0000-000000000000}"/>
          </ac:spMkLst>
        </pc:spChg>
        <pc:spChg chg="mod">
          <ac:chgData name="Carrasco, Hugo Carlos [JANMX]" userId="241304f4-cbee-415e-b612-97a02db6f422" providerId="ADAL" clId="{79363109-CDCD-4D69-9E31-F5769C72930A}" dt="2020-12-10T13:43:43.041" v="294" actId="20577"/>
          <ac:spMkLst>
            <pc:docMk/>
            <pc:sldMk cId="3416057830" sldId="266"/>
            <ac:spMk id="8" creationId="{00000000-0000-0000-0000-000000000000}"/>
          </ac:spMkLst>
        </pc:spChg>
        <pc:spChg chg="mod">
          <ac:chgData name="Carrasco, Hugo Carlos [JANMX]" userId="241304f4-cbee-415e-b612-97a02db6f422" providerId="ADAL" clId="{79363109-CDCD-4D69-9E31-F5769C72930A}" dt="2020-12-10T13:44:11.127" v="306" actId="20577"/>
          <ac:spMkLst>
            <pc:docMk/>
            <pc:sldMk cId="3416057830" sldId="266"/>
            <ac:spMk id="9" creationId="{00000000-0000-0000-0000-000000000000}"/>
          </ac:spMkLst>
        </pc:spChg>
        <pc:cxnChg chg="mod">
          <ac:chgData name="Carrasco, Hugo Carlos [JANMX]" userId="241304f4-cbee-415e-b612-97a02db6f422" providerId="ADAL" clId="{79363109-CDCD-4D69-9E31-F5769C72930A}" dt="2020-12-10T13:43:34.469" v="291" actId="14100"/>
          <ac:cxnSpMkLst>
            <pc:docMk/>
            <pc:sldMk cId="3416057830" sldId="266"/>
            <ac:cxnSpMk id="13" creationId="{00000000-0000-0000-0000-000000000000}"/>
          </ac:cxnSpMkLst>
        </pc:cxnChg>
        <pc:cxnChg chg="mod">
          <ac:chgData name="Carrasco, Hugo Carlos [JANMX]" userId="241304f4-cbee-415e-b612-97a02db6f422" providerId="ADAL" clId="{79363109-CDCD-4D69-9E31-F5769C72930A}" dt="2020-12-10T13:43:57.733" v="295" actId="14100"/>
          <ac:cxnSpMkLst>
            <pc:docMk/>
            <pc:sldMk cId="3416057830" sldId="266"/>
            <ac:cxnSpMk id="15" creationId="{00000000-0000-0000-0000-000000000000}"/>
          </ac:cxnSpMkLst>
        </pc:cxnChg>
        <pc:cxnChg chg="mod">
          <ac:chgData name="Carrasco, Hugo Carlos [JANMX]" userId="241304f4-cbee-415e-b612-97a02db6f422" providerId="ADAL" clId="{79363109-CDCD-4D69-9E31-F5769C72930A}" dt="2020-12-10T13:44:59.157" v="307" actId="14100"/>
          <ac:cxnSpMkLst>
            <pc:docMk/>
            <pc:sldMk cId="3416057830" sldId="266"/>
            <ac:cxnSpMk id="25" creationId="{00000000-0000-0000-0000-000000000000}"/>
          </ac:cxnSpMkLst>
        </pc:cxnChg>
      </pc:sldChg>
      <pc:sldChg chg="modSp mod">
        <pc:chgData name="Carrasco, Hugo Carlos [JANMX]" userId="241304f4-cbee-415e-b612-97a02db6f422" providerId="ADAL" clId="{79363109-CDCD-4D69-9E31-F5769C72930A}" dt="2020-12-10T13:55:30.841" v="337" actId="20577"/>
        <pc:sldMkLst>
          <pc:docMk/>
          <pc:sldMk cId="2977162948" sldId="269"/>
        </pc:sldMkLst>
        <pc:spChg chg="mod">
          <ac:chgData name="Carrasco, Hugo Carlos [JANMX]" userId="241304f4-cbee-415e-b612-97a02db6f422" providerId="ADAL" clId="{79363109-CDCD-4D69-9E31-F5769C72930A}" dt="2020-12-10T13:46:49.018" v="328" actId="20577"/>
          <ac:spMkLst>
            <pc:docMk/>
            <pc:sldMk cId="2977162948" sldId="269"/>
            <ac:spMk id="3" creationId="{00000000-0000-0000-0000-000000000000}"/>
          </ac:spMkLst>
        </pc:spChg>
        <pc:spChg chg="mod">
          <ac:chgData name="Carrasco, Hugo Carlos [JANMX]" userId="241304f4-cbee-415e-b612-97a02db6f422" providerId="ADAL" clId="{79363109-CDCD-4D69-9E31-F5769C72930A}" dt="2020-12-10T13:46:56.901" v="332" actId="20577"/>
          <ac:spMkLst>
            <pc:docMk/>
            <pc:sldMk cId="2977162948" sldId="269"/>
            <ac:spMk id="4" creationId="{00000000-0000-0000-0000-000000000000}"/>
          </ac:spMkLst>
        </pc:spChg>
        <pc:spChg chg="mod">
          <ac:chgData name="Carrasco, Hugo Carlos [JANMX]" userId="241304f4-cbee-415e-b612-97a02db6f422" providerId="ADAL" clId="{79363109-CDCD-4D69-9E31-F5769C72930A}" dt="2020-12-10T13:55:12.817" v="333" actId="20577"/>
          <ac:spMkLst>
            <pc:docMk/>
            <pc:sldMk cId="2977162948" sldId="269"/>
            <ac:spMk id="5" creationId="{00000000-0000-0000-0000-000000000000}"/>
          </ac:spMkLst>
        </pc:spChg>
        <pc:spChg chg="mod">
          <ac:chgData name="Carrasco, Hugo Carlos [JANMX]" userId="241304f4-cbee-415e-b612-97a02db6f422" providerId="ADAL" clId="{79363109-CDCD-4D69-9E31-F5769C72930A}" dt="2020-12-10T13:55:30.841" v="337" actId="20577"/>
          <ac:spMkLst>
            <pc:docMk/>
            <pc:sldMk cId="2977162948" sldId="269"/>
            <ac:spMk id="29" creationId="{00000000-0000-0000-0000-000000000000}"/>
          </ac:spMkLst>
        </pc:spChg>
        <pc:cxnChg chg="mod">
          <ac:chgData name="Carrasco, Hugo Carlos [JANMX]" userId="241304f4-cbee-415e-b612-97a02db6f422" providerId="ADAL" clId="{79363109-CDCD-4D69-9E31-F5769C72930A}" dt="2020-12-10T13:45:43.330" v="309" actId="14100"/>
          <ac:cxnSpMkLst>
            <pc:docMk/>
            <pc:sldMk cId="2977162948" sldId="269"/>
            <ac:cxnSpMk id="10" creationId="{00000000-0000-0000-0000-000000000000}"/>
          </ac:cxnSpMkLst>
        </pc:cxnChg>
        <pc:cxnChg chg="mod">
          <ac:chgData name="Carrasco, Hugo Carlos [JANMX]" userId="241304f4-cbee-415e-b612-97a02db6f422" providerId="ADAL" clId="{79363109-CDCD-4D69-9E31-F5769C72930A}" dt="2020-12-10T13:45:51.451" v="310" actId="14100"/>
          <ac:cxnSpMkLst>
            <pc:docMk/>
            <pc:sldMk cId="2977162948" sldId="269"/>
            <ac:cxnSpMk id="13" creationId="{00000000-0000-0000-0000-000000000000}"/>
          </ac:cxnSpMkLst>
        </pc:cxnChg>
      </pc:sldChg>
      <pc:sldChg chg="addSp delSp modSp mod">
        <pc:chgData name="Carrasco, Hugo Carlos [JANMX]" userId="241304f4-cbee-415e-b612-97a02db6f422" providerId="ADAL" clId="{79363109-CDCD-4D69-9E31-F5769C72930A}" dt="2020-12-10T13:57:30.979" v="375" actId="20577"/>
        <pc:sldMkLst>
          <pc:docMk/>
          <pc:sldMk cId="2767543459" sldId="271"/>
        </pc:sldMkLst>
        <pc:spChg chg="mod">
          <ac:chgData name="Carrasco, Hugo Carlos [JANMX]" userId="241304f4-cbee-415e-b612-97a02db6f422" providerId="ADAL" clId="{79363109-CDCD-4D69-9E31-F5769C72930A}" dt="2020-12-10T13:57:30.979" v="375" actId="20577"/>
          <ac:spMkLst>
            <pc:docMk/>
            <pc:sldMk cId="2767543459" sldId="271"/>
            <ac:spMk id="3" creationId="{00000000-0000-0000-0000-000000000000}"/>
          </ac:spMkLst>
        </pc:spChg>
        <pc:spChg chg="mod">
          <ac:chgData name="Carrasco, Hugo Carlos [JANMX]" userId="241304f4-cbee-415e-b612-97a02db6f422" providerId="ADAL" clId="{79363109-CDCD-4D69-9E31-F5769C72930A}" dt="2020-12-10T13:57:24.717" v="370" actId="20577"/>
          <ac:spMkLst>
            <pc:docMk/>
            <pc:sldMk cId="2767543459" sldId="271"/>
            <ac:spMk id="4" creationId="{00000000-0000-0000-0000-000000000000}"/>
          </ac:spMkLst>
        </pc:spChg>
        <pc:cxnChg chg="add del mod">
          <ac:chgData name="Carrasco, Hugo Carlos [JANMX]" userId="241304f4-cbee-415e-b612-97a02db6f422" providerId="ADAL" clId="{79363109-CDCD-4D69-9E31-F5769C72930A}" dt="2020-12-10T13:57:22.589" v="367"/>
          <ac:cxnSpMkLst>
            <pc:docMk/>
            <pc:sldMk cId="2767543459" sldId="271"/>
            <ac:cxnSpMk id="11" creationId="{B9C0AB17-E3BC-4AC3-9B6E-A08FB4F38002}"/>
          </ac:cxnSpMkLst>
        </pc:cxnChg>
        <pc:cxnChg chg="mod">
          <ac:chgData name="Carrasco, Hugo Carlos [JANMX]" userId="241304f4-cbee-415e-b612-97a02db6f422" providerId="ADAL" clId="{79363109-CDCD-4D69-9E31-F5769C72930A}" dt="2020-12-10T13:57:25.022" v="371" actId="14100"/>
          <ac:cxnSpMkLst>
            <pc:docMk/>
            <pc:sldMk cId="2767543459" sldId="271"/>
            <ac:cxnSpMk id="13" creationId="{00000000-0000-0000-0000-000000000000}"/>
          </ac:cxnSpMkLst>
        </pc:cxnChg>
        <pc:cxnChg chg="add del mod">
          <ac:chgData name="Carrasco, Hugo Carlos [JANMX]" userId="241304f4-cbee-415e-b612-97a02db6f422" providerId="ADAL" clId="{79363109-CDCD-4D69-9E31-F5769C72930A}" dt="2020-12-10T13:57:21.495" v="364"/>
          <ac:cxnSpMkLst>
            <pc:docMk/>
            <pc:sldMk cId="2767543459" sldId="271"/>
            <ac:cxnSpMk id="14" creationId="{19C2C03F-CC7F-4679-A321-9CC4D12BA730}"/>
          </ac:cxnSpMkLst>
        </pc:cxnChg>
      </pc:sldChg>
      <pc:sldChg chg="modSp del mod">
        <pc:chgData name="Carrasco, Hugo Carlos [JANMX]" userId="241304f4-cbee-415e-b612-97a02db6f422" providerId="ADAL" clId="{79363109-CDCD-4D69-9E31-F5769C72930A}" dt="2020-12-10T14:07:51.856" v="508" actId="47"/>
        <pc:sldMkLst>
          <pc:docMk/>
          <pc:sldMk cId="0" sldId="276"/>
        </pc:sldMkLst>
        <pc:spChg chg="mod">
          <ac:chgData name="Carrasco, Hugo Carlos [JANMX]" userId="241304f4-cbee-415e-b612-97a02db6f422" providerId="ADAL" clId="{79363109-CDCD-4D69-9E31-F5769C72930A}" dt="2020-12-10T14:01:01.938" v="446" actId="255"/>
          <ac:spMkLst>
            <pc:docMk/>
            <pc:sldMk cId="0" sldId="276"/>
            <ac:spMk id="10" creationId="{00000000-0000-0000-0000-000000000000}"/>
          </ac:spMkLst>
        </pc:spChg>
        <pc:spChg chg="mod">
          <ac:chgData name="Carrasco, Hugo Carlos [JANMX]" userId="241304f4-cbee-415e-b612-97a02db6f422" providerId="ADAL" clId="{79363109-CDCD-4D69-9E31-F5769C72930A}" dt="2020-12-10T14:03:10.908" v="460" actId="20577"/>
          <ac:spMkLst>
            <pc:docMk/>
            <pc:sldMk cId="0" sldId="276"/>
            <ac:spMk id="11" creationId="{00000000-0000-0000-0000-000000000000}"/>
          </ac:spMkLst>
        </pc:spChg>
        <pc:spChg chg="mod">
          <ac:chgData name="Carrasco, Hugo Carlos [JANMX]" userId="241304f4-cbee-415e-b612-97a02db6f422" providerId="ADAL" clId="{79363109-CDCD-4D69-9E31-F5769C72930A}" dt="2020-12-10T14:03:30.960" v="484" actId="20577"/>
          <ac:spMkLst>
            <pc:docMk/>
            <pc:sldMk cId="0" sldId="276"/>
            <ac:spMk id="12" creationId="{00000000-0000-0000-0000-000000000000}"/>
          </ac:spMkLst>
        </pc:spChg>
        <pc:spChg chg="mod">
          <ac:chgData name="Carrasco, Hugo Carlos [JANMX]" userId="241304f4-cbee-415e-b612-97a02db6f422" providerId="ADAL" clId="{79363109-CDCD-4D69-9E31-F5769C72930A}" dt="2020-12-10T14:03:44.966" v="485" actId="255"/>
          <ac:spMkLst>
            <pc:docMk/>
            <pc:sldMk cId="0" sldId="276"/>
            <ac:spMk id="28" creationId="{00000000-0000-0000-0000-000000000000}"/>
          </ac:spMkLst>
        </pc:spChg>
      </pc:sldChg>
      <pc:sldChg chg="delSp modSp mod ord modTransition">
        <pc:chgData name="Carrasco, Hugo Carlos [JANMX]" userId="241304f4-cbee-415e-b612-97a02db6f422" providerId="ADAL" clId="{79363109-CDCD-4D69-9E31-F5769C72930A}" dt="2020-12-10T14:12:54.953" v="527"/>
        <pc:sldMkLst>
          <pc:docMk/>
          <pc:sldMk cId="0" sldId="277"/>
        </pc:sldMkLst>
        <pc:spChg chg="del">
          <ac:chgData name="Carrasco, Hugo Carlos [JANMX]" userId="241304f4-cbee-415e-b612-97a02db6f422" providerId="ADAL" clId="{79363109-CDCD-4D69-9E31-F5769C72930A}" dt="2020-12-10T14:07:48.690" v="507" actId="478"/>
          <ac:spMkLst>
            <pc:docMk/>
            <pc:sldMk cId="0" sldId="277"/>
            <ac:spMk id="15" creationId="{00000000-0000-0000-0000-000000000000}"/>
          </ac:spMkLst>
        </pc:spChg>
        <pc:graphicFrameChg chg="mod">
          <ac:chgData name="Carrasco, Hugo Carlos [JANMX]" userId="241304f4-cbee-415e-b612-97a02db6f422" providerId="ADAL" clId="{79363109-CDCD-4D69-9E31-F5769C72930A}" dt="2020-12-10T14:07:40.482" v="506" actId="20577"/>
          <ac:graphicFrameMkLst>
            <pc:docMk/>
            <pc:sldMk cId="0" sldId="277"/>
            <ac:graphicFrameMk id="4" creationId="{00000000-0000-0000-0000-000000000000}"/>
          </ac:graphicFrameMkLst>
        </pc:graphicFrameChg>
      </pc:sldChg>
      <pc:sldChg chg="add modTransition">
        <pc:chgData name="Carrasco, Hugo Carlos [JANMX]" userId="241304f4-cbee-415e-b612-97a02db6f422" providerId="ADAL" clId="{79363109-CDCD-4D69-9E31-F5769C72930A}" dt="2020-12-10T13:28:53.509" v="57"/>
        <pc:sldMkLst>
          <pc:docMk/>
          <pc:sldMk cId="3313956761" sldId="279"/>
        </pc:sldMkLst>
      </pc:sldChg>
      <pc:sldChg chg="add modTransition">
        <pc:chgData name="Carrasco, Hugo Carlos [JANMX]" userId="241304f4-cbee-415e-b612-97a02db6f422" providerId="ADAL" clId="{79363109-CDCD-4D69-9E31-F5769C72930A}" dt="2020-12-10T13:29:42.770" v="59"/>
        <pc:sldMkLst>
          <pc:docMk/>
          <pc:sldMk cId="995388260" sldId="280"/>
        </pc:sldMkLst>
      </pc:sldChg>
      <pc:sldChg chg="add modTransition">
        <pc:chgData name="Carrasco, Hugo Carlos [JANMX]" userId="241304f4-cbee-415e-b612-97a02db6f422" providerId="ADAL" clId="{79363109-CDCD-4D69-9E31-F5769C72930A}" dt="2020-12-10T13:40:38.024" v="237"/>
        <pc:sldMkLst>
          <pc:docMk/>
          <pc:sldMk cId="2156623085" sldId="281"/>
        </pc:sldMkLst>
      </pc:sldChg>
      <pc:sldChg chg="add modTransition">
        <pc:chgData name="Carrasco, Hugo Carlos [JANMX]" userId="241304f4-cbee-415e-b612-97a02db6f422" providerId="ADAL" clId="{79363109-CDCD-4D69-9E31-F5769C72930A}" dt="2020-12-10T13:40:41.445" v="238"/>
        <pc:sldMkLst>
          <pc:docMk/>
          <pc:sldMk cId="3100946940" sldId="282"/>
        </pc:sldMkLst>
      </pc:sldChg>
      <pc:sldChg chg="add modTransition">
        <pc:chgData name="Carrasco, Hugo Carlos [JANMX]" userId="241304f4-cbee-415e-b612-97a02db6f422" providerId="ADAL" clId="{79363109-CDCD-4D69-9E31-F5769C72930A}" dt="2020-12-10T13:46:42.897" v="324"/>
        <pc:sldMkLst>
          <pc:docMk/>
          <pc:sldMk cId="818903856" sldId="283"/>
        </pc:sldMkLst>
      </pc:sldChg>
      <pc:sldChg chg="addSp modSp add mod modTransition">
        <pc:chgData name="Carrasco, Hugo Carlos [JANMX]" userId="241304f4-cbee-415e-b612-97a02db6f422" providerId="ADAL" clId="{79363109-CDCD-4D69-9E31-F5769C72930A}" dt="2020-12-10T13:58:37.827" v="391" actId="14100"/>
        <pc:sldMkLst>
          <pc:docMk/>
          <pc:sldMk cId="3581697453" sldId="284"/>
        </pc:sldMkLst>
        <pc:spChg chg="mod">
          <ac:chgData name="Carrasco, Hugo Carlos [JANMX]" userId="241304f4-cbee-415e-b612-97a02db6f422" providerId="ADAL" clId="{79363109-CDCD-4D69-9E31-F5769C72930A}" dt="2020-12-10T13:58:02.089" v="383" actId="20577"/>
          <ac:spMkLst>
            <pc:docMk/>
            <pc:sldMk cId="3581697453" sldId="284"/>
            <ac:spMk id="3" creationId="{00000000-0000-0000-0000-000000000000}"/>
          </ac:spMkLst>
        </pc:spChg>
        <pc:spChg chg="mod">
          <ac:chgData name="Carrasco, Hugo Carlos [JANMX]" userId="241304f4-cbee-415e-b612-97a02db6f422" providerId="ADAL" clId="{79363109-CDCD-4D69-9E31-F5769C72930A}" dt="2020-12-10T13:58:08.007" v="384" actId="20577"/>
          <ac:spMkLst>
            <pc:docMk/>
            <pc:sldMk cId="3581697453" sldId="284"/>
            <ac:spMk id="4" creationId="{00000000-0000-0000-0000-000000000000}"/>
          </ac:spMkLst>
        </pc:spChg>
        <pc:cxnChg chg="add mod">
          <ac:chgData name="Carrasco, Hugo Carlos [JANMX]" userId="241304f4-cbee-415e-b612-97a02db6f422" providerId="ADAL" clId="{79363109-CDCD-4D69-9E31-F5769C72930A}" dt="2020-12-10T13:58:27.979" v="388" actId="14100"/>
          <ac:cxnSpMkLst>
            <pc:docMk/>
            <pc:sldMk cId="3581697453" sldId="284"/>
            <ac:cxnSpMk id="11" creationId="{575C7856-6C89-4E00-8123-C5299669AE56}"/>
          </ac:cxnSpMkLst>
        </pc:cxnChg>
        <pc:cxnChg chg="mod">
          <ac:chgData name="Carrasco, Hugo Carlos [JANMX]" userId="241304f4-cbee-415e-b612-97a02db6f422" providerId="ADAL" clId="{79363109-CDCD-4D69-9E31-F5769C72930A}" dt="2020-12-10T13:58:12.912" v="385" actId="14100"/>
          <ac:cxnSpMkLst>
            <pc:docMk/>
            <pc:sldMk cId="3581697453" sldId="284"/>
            <ac:cxnSpMk id="13" creationId="{00000000-0000-0000-0000-000000000000}"/>
          </ac:cxnSpMkLst>
        </pc:cxnChg>
        <pc:cxnChg chg="add mod">
          <ac:chgData name="Carrasco, Hugo Carlos [JANMX]" userId="241304f4-cbee-415e-b612-97a02db6f422" providerId="ADAL" clId="{79363109-CDCD-4D69-9E31-F5769C72930A}" dt="2020-12-10T13:58:37.827" v="391" actId="14100"/>
          <ac:cxnSpMkLst>
            <pc:docMk/>
            <pc:sldMk cId="3581697453" sldId="284"/>
            <ac:cxnSpMk id="14" creationId="{2FE87D16-E894-4274-B2BD-C5A089A8EB35}"/>
          </ac:cxnSpMkLst>
        </pc:cxnChg>
      </pc:sldChg>
      <pc:sldChg chg="add modTransition">
        <pc:chgData name="Carrasco, Hugo Carlos [JANMX]" userId="241304f4-cbee-415e-b612-97a02db6f422" providerId="ADAL" clId="{79363109-CDCD-4D69-9E31-F5769C72930A}" dt="2020-12-10T13:59:07.497" v="393"/>
        <pc:sldMkLst>
          <pc:docMk/>
          <pc:sldMk cId="3938966049" sldId="285"/>
        </pc:sldMkLst>
      </pc:sldChg>
      <pc:sldChg chg="modSp add ord">
        <pc:chgData name="Carrasco, Hugo Carlos [JANMX]" userId="241304f4-cbee-415e-b612-97a02db6f422" providerId="ADAL" clId="{79363109-CDCD-4D69-9E31-F5769C72930A}" dt="2020-12-10T14:12:36.822" v="525" actId="13822"/>
        <pc:sldMkLst>
          <pc:docMk/>
          <pc:sldMk cId="3008746516" sldId="286"/>
        </pc:sldMkLst>
        <pc:graphicFrameChg chg="mod">
          <ac:chgData name="Carrasco, Hugo Carlos [JANMX]" userId="241304f4-cbee-415e-b612-97a02db6f422" providerId="ADAL" clId="{79363109-CDCD-4D69-9E31-F5769C72930A}" dt="2020-12-10T14:12:36.822" v="525" actId="13822"/>
          <ac:graphicFrameMkLst>
            <pc:docMk/>
            <pc:sldMk cId="3008746516" sldId="286"/>
            <ac:graphicFrameMk id="4" creationId="{00000000-0000-0000-0000-000000000000}"/>
          </ac:graphicFrameMkLst>
        </pc:graphicFrameChg>
      </pc:sldChg>
      <pc:sldChg chg="modSp ord">
        <pc:chgData name="Carrasco, Hugo Carlos [JANMX]" userId="241304f4-cbee-415e-b612-97a02db6f422" providerId="ADAL" clId="{79363109-CDCD-4D69-9E31-F5769C72930A}" dt="2020-12-10T14:06:18.917" v="491"/>
        <pc:sldMkLst>
          <pc:docMk/>
          <pc:sldMk cId="2587324514" sldId="306"/>
        </pc:sldMkLst>
        <pc:spChg chg="mod">
          <ac:chgData name="Carrasco, Hugo Carlos [JANMX]" userId="241304f4-cbee-415e-b612-97a02db6f422" providerId="ADAL" clId="{79363109-CDCD-4D69-9E31-F5769C72930A}" dt="2020-12-10T14:05:17.755" v="487" actId="207"/>
          <ac:spMkLst>
            <pc:docMk/>
            <pc:sldMk cId="2587324514" sldId="306"/>
            <ac:spMk id="20" creationId="{00000000-0000-0000-0000-000000000000}"/>
          </ac:spMkLst>
        </pc:spChg>
        <pc:spChg chg="mod">
          <ac:chgData name="Carrasco, Hugo Carlos [JANMX]" userId="241304f4-cbee-415e-b612-97a02db6f422" providerId="ADAL" clId="{79363109-CDCD-4D69-9E31-F5769C72930A}" dt="2020-12-10T14:05:12.645" v="486" actId="207"/>
          <ac:spMkLst>
            <pc:docMk/>
            <pc:sldMk cId="2587324514" sldId="306"/>
            <ac:spMk id="21" creationId="{00000000-0000-0000-0000-000000000000}"/>
          </ac:spMkLst>
        </pc:spChg>
        <pc:spChg chg="mod">
          <ac:chgData name="Carrasco, Hugo Carlos [JANMX]" userId="241304f4-cbee-415e-b612-97a02db6f422" providerId="ADAL" clId="{79363109-CDCD-4D69-9E31-F5769C72930A}" dt="2020-12-10T14:05:21.169" v="488" actId="207"/>
          <ac:spMkLst>
            <pc:docMk/>
            <pc:sldMk cId="2587324514" sldId="306"/>
            <ac:spMk id="22" creationId="{00000000-0000-0000-0000-000000000000}"/>
          </ac:spMkLst>
        </pc:spChg>
      </pc:sldChg>
    </pc:docChg>
  </pc:docChgLst>
  <pc:docChgLst>
    <pc:chgData name="Carrasco, Hugo Carlos [JANMX]" userId="241304f4-cbee-415e-b612-97a02db6f422" providerId="ADAL" clId="{6FB07841-C02F-4EB0-884A-EA6D3FD8831A}"/>
    <pc:docChg chg="modSld">
      <pc:chgData name="Carrasco, Hugo Carlos [JANMX]" userId="241304f4-cbee-415e-b612-97a02db6f422" providerId="ADAL" clId="{6FB07841-C02F-4EB0-884A-EA6D3FD8831A}" dt="2021-01-05T00:23:42.024" v="22" actId="20577"/>
      <pc:docMkLst>
        <pc:docMk/>
      </pc:docMkLst>
      <pc:sldChg chg="modSp mod">
        <pc:chgData name="Carrasco, Hugo Carlos [JANMX]" userId="241304f4-cbee-415e-b612-97a02db6f422" providerId="ADAL" clId="{6FB07841-C02F-4EB0-884A-EA6D3FD8831A}" dt="2021-01-05T00:23:42.024" v="22" actId="20577"/>
        <pc:sldMkLst>
          <pc:docMk/>
          <pc:sldMk cId="3313956761" sldId="279"/>
        </pc:sldMkLst>
        <pc:spChg chg="mod">
          <ac:chgData name="Carrasco, Hugo Carlos [JANMX]" userId="241304f4-cbee-415e-b612-97a02db6f422" providerId="ADAL" clId="{6FB07841-C02F-4EB0-884A-EA6D3FD8831A}" dt="2021-01-05T00:23:42.024" v="22" actId="20577"/>
          <ac:spMkLst>
            <pc:docMk/>
            <pc:sldMk cId="3313956761" sldId="279"/>
            <ac:spMk id="9" creationId="{00000000-0000-0000-0000-000000000000}"/>
          </ac:spMkLst>
        </pc:spChg>
        <pc:spChg chg="mod">
          <ac:chgData name="Carrasco, Hugo Carlos [JANMX]" userId="241304f4-cbee-415e-b612-97a02db6f422" providerId="ADAL" clId="{6FB07841-C02F-4EB0-884A-EA6D3FD8831A}" dt="2021-01-04T18:17:33.974" v="0" actId="20578"/>
          <ac:spMkLst>
            <pc:docMk/>
            <pc:sldMk cId="3313956761" sldId="279"/>
            <ac:spMk id="18436"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EFB027-36AC-2E4B-9C20-33905E558F5B}" type="doc">
      <dgm:prSet loTypeId="urn:microsoft.com/office/officeart/2005/8/layout/hierarchy2" loCatId="relationship" qsTypeId="urn:microsoft.com/office/officeart/2005/8/quickstyle/simple4" qsCatId="simple" csTypeId="urn:microsoft.com/office/officeart/2005/8/colors/colorful2" csCatId="colorful" phldr="1"/>
      <dgm:spPr/>
      <dgm:t>
        <a:bodyPr/>
        <a:lstStyle/>
        <a:p>
          <a:endParaRPr lang="es-ES"/>
        </a:p>
      </dgm:t>
    </dgm:pt>
    <dgm:pt modelId="{A650A7F8-A0C1-9D4E-A613-2F474AF01A0D}">
      <dgm:prSet phldrT="[Texto]"/>
      <dgm:spPr/>
      <dgm:t>
        <a:bodyPr/>
        <a:lstStyle/>
        <a:p>
          <a:r>
            <a:rPr lang="es-ES" dirty="0"/>
            <a:t>Requisitos de la demanda</a:t>
          </a:r>
        </a:p>
      </dgm:t>
    </dgm:pt>
    <dgm:pt modelId="{CA726998-73AE-BA4C-BB58-84305C8AA709}" type="parTrans" cxnId="{0A86647E-C12C-4B4B-89F3-F2C9D2AD7A97}">
      <dgm:prSet/>
      <dgm:spPr/>
      <dgm:t>
        <a:bodyPr/>
        <a:lstStyle/>
        <a:p>
          <a:endParaRPr lang="es-ES"/>
        </a:p>
      </dgm:t>
    </dgm:pt>
    <dgm:pt modelId="{14F30767-FBF1-FA45-8BAC-3A80A7D4C770}" type="sibTrans" cxnId="{0A86647E-C12C-4B4B-89F3-F2C9D2AD7A97}">
      <dgm:prSet/>
      <dgm:spPr/>
      <dgm:t>
        <a:bodyPr/>
        <a:lstStyle/>
        <a:p>
          <a:endParaRPr lang="es-ES"/>
        </a:p>
      </dgm:t>
    </dgm:pt>
    <dgm:pt modelId="{0C3C6751-FB7C-F84D-948E-5077EADB4BB9}">
      <dgm:prSet phldrT="[Texto]">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es-ES" dirty="0"/>
            <a:t>Formales </a:t>
          </a:r>
        </a:p>
      </dgm:t>
    </dgm:pt>
    <dgm:pt modelId="{68FEE384-7F09-C944-A3C5-719906C1259E}" type="parTrans" cxnId="{AED46828-A449-B94D-8C2F-B6365B6DCB43}">
      <dgm:prSet/>
      <dgm:spPr/>
      <dgm:t>
        <a:bodyPr/>
        <a:lstStyle/>
        <a:p>
          <a:endParaRPr lang="es-ES"/>
        </a:p>
      </dgm:t>
    </dgm:pt>
    <dgm:pt modelId="{4FA22CA1-00C4-324F-9533-EE4C877B269A}" type="sibTrans" cxnId="{AED46828-A449-B94D-8C2F-B6365B6DCB43}">
      <dgm:prSet/>
      <dgm:spPr/>
      <dgm:t>
        <a:bodyPr/>
        <a:lstStyle/>
        <a:p>
          <a:endParaRPr lang="es-ES"/>
        </a:p>
      </dgm:t>
    </dgm:pt>
    <dgm:pt modelId="{E3FB979C-82B9-2241-9690-C541F12BEBF3}">
      <dgm:prSet phldrT="[Texto]">
        <dgm:style>
          <a:lnRef idx="2">
            <a:schemeClr val="accent4">
              <a:shade val="50000"/>
            </a:schemeClr>
          </a:lnRef>
          <a:fillRef idx="1">
            <a:schemeClr val="accent4"/>
          </a:fillRef>
          <a:effectRef idx="0">
            <a:schemeClr val="accent4"/>
          </a:effectRef>
          <a:fontRef idx="minor">
            <a:schemeClr val="lt1"/>
          </a:fontRef>
        </dgm:style>
      </dgm:prSet>
      <dgm:spPr/>
      <dgm:t>
        <a:bodyPr/>
        <a:lstStyle/>
        <a:p>
          <a:r>
            <a:rPr lang="es-ES" dirty="0"/>
            <a:t>Art. 255 CPCDF</a:t>
          </a:r>
        </a:p>
      </dgm:t>
    </dgm:pt>
    <dgm:pt modelId="{E9E75FD9-0387-D045-866D-200B9C60617C}" type="parTrans" cxnId="{FC621796-1BB6-2747-BC03-8490EC8B7FBC}">
      <dgm:prSet/>
      <dgm:spPr/>
      <dgm:t>
        <a:bodyPr/>
        <a:lstStyle/>
        <a:p>
          <a:endParaRPr lang="es-ES"/>
        </a:p>
      </dgm:t>
    </dgm:pt>
    <dgm:pt modelId="{184310EC-D752-274E-8EEA-11E4EC4FD74C}" type="sibTrans" cxnId="{FC621796-1BB6-2747-BC03-8490EC8B7FBC}">
      <dgm:prSet/>
      <dgm:spPr/>
      <dgm:t>
        <a:bodyPr/>
        <a:lstStyle/>
        <a:p>
          <a:endParaRPr lang="es-ES"/>
        </a:p>
      </dgm:t>
    </dgm:pt>
    <dgm:pt modelId="{E66661D9-7952-4442-A2B7-C1B736138705}">
      <dgm:prSet phldrT="[Texto]">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es-ES" dirty="0"/>
            <a:t>Materiales</a:t>
          </a:r>
        </a:p>
      </dgm:t>
    </dgm:pt>
    <dgm:pt modelId="{7F191939-BADE-EE48-83F2-B55D768931FC}" type="parTrans" cxnId="{EA36C453-8B01-104E-A4FC-043A04EE2317}">
      <dgm:prSet/>
      <dgm:spPr/>
      <dgm:t>
        <a:bodyPr/>
        <a:lstStyle/>
        <a:p>
          <a:endParaRPr lang="es-ES"/>
        </a:p>
      </dgm:t>
    </dgm:pt>
    <dgm:pt modelId="{A542B351-AB0A-5D46-8416-22BB9E9A1BE4}" type="sibTrans" cxnId="{EA36C453-8B01-104E-A4FC-043A04EE2317}">
      <dgm:prSet/>
      <dgm:spPr/>
      <dgm:t>
        <a:bodyPr/>
        <a:lstStyle/>
        <a:p>
          <a:endParaRPr lang="es-ES"/>
        </a:p>
      </dgm:t>
    </dgm:pt>
    <dgm:pt modelId="{4094AF0B-B2EF-0B43-A49C-ED49F850CAD7}">
      <dgm:prSet phldrT="[Texto]">
        <dgm:style>
          <a:lnRef idx="2">
            <a:schemeClr val="accent4">
              <a:shade val="50000"/>
            </a:schemeClr>
          </a:lnRef>
          <a:fillRef idx="1">
            <a:schemeClr val="accent4"/>
          </a:fillRef>
          <a:effectRef idx="0">
            <a:schemeClr val="accent4"/>
          </a:effectRef>
          <a:fontRef idx="minor">
            <a:schemeClr val="lt1"/>
          </a:fontRef>
        </dgm:style>
      </dgm:prSet>
      <dgm:spPr/>
      <dgm:t>
        <a:bodyPr/>
        <a:lstStyle/>
        <a:p>
          <a:r>
            <a:rPr lang="es-ES" dirty="0"/>
            <a:t>Art. 95 CPCDF</a:t>
          </a:r>
        </a:p>
      </dgm:t>
    </dgm:pt>
    <dgm:pt modelId="{0BCAEF51-6392-414B-9429-3A1CD70BFECD}" type="parTrans" cxnId="{62074FC5-D825-A448-A3CB-9C100DB7EF92}">
      <dgm:prSet/>
      <dgm:spPr/>
      <dgm:t>
        <a:bodyPr/>
        <a:lstStyle/>
        <a:p>
          <a:endParaRPr lang="es-ES"/>
        </a:p>
      </dgm:t>
    </dgm:pt>
    <dgm:pt modelId="{AC616468-F4E0-B346-A15E-B5E5A78920DD}" type="sibTrans" cxnId="{62074FC5-D825-A448-A3CB-9C100DB7EF92}">
      <dgm:prSet/>
      <dgm:spPr/>
      <dgm:t>
        <a:bodyPr/>
        <a:lstStyle/>
        <a:p>
          <a:endParaRPr lang="es-ES"/>
        </a:p>
      </dgm:t>
    </dgm:pt>
    <dgm:pt modelId="{2ED90A24-AEC0-894C-B062-800DF03BE1BB}" type="pres">
      <dgm:prSet presAssocID="{9AEFB027-36AC-2E4B-9C20-33905E558F5B}" presName="diagram" presStyleCnt="0">
        <dgm:presLayoutVars>
          <dgm:chPref val="1"/>
          <dgm:dir/>
          <dgm:animOne val="branch"/>
          <dgm:animLvl val="lvl"/>
          <dgm:resizeHandles val="exact"/>
        </dgm:presLayoutVars>
      </dgm:prSet>
      <dgm:spPr/>
    </dgm:pt>
    <dgm:pt modelId="{9861ECE6-1D6B-AE48-B78C-99EA2379998C}" type="pres">
      <dgm:prSet presAssocID="{A650A7F8-A0C1-9D4E-A613-2F474AF01A0D}" presName="root1" presStyleCnt="0"/>
      <dgm:spPr/>
    </dgm:pt>
    <dgm:pt modelId="{BA2F369D-0F69-454D-A3C1-16F7F46AD6CF}" type="pres">
      <dgm:prSet presAssocID="{A650A7F8-A0C1-9D4E-A613-2F474AF01A0D}" presName="LevelOneTextNode" presStyleLbl="node0" presStyleIdx="0" presStyleCnt="1" custScaleY="153893">
        <dgm:presLayoutVars>
          <dgm:chPref val="3"/>
        </dgm:presLayoutVars>
      </dgm:prSet>
      <dgm:spPr/>
    </dgm:pt>
    <dgm:pt modelId="{3DDF84B0-6980-F643-8985-A40D4FD5D533}" type="pres">
      <dgm:prSet presAssocID="{A650A7F8-A0C1-9D4E-A613-2F474AF01A0D}" presName="level2hierChild" presStyleCnt="0"/>
      <dgm:spPr/>
    </dgm:pt>
    <dgm:pt modelId="{EAD386D4-2982-DC4B-AAD1-8F5DFE654B64}" type="pres">
      <dgm:prSet presAssocID="{68FEE384-7F09-C944-A3C5-719906C1259E}" presName="conn2-1" presStyleLbl="parChTrans1D2" presStyleIdx="0" presStyleCnt="2"/>
      <dgm:spPr/>
    </dgm:pt>
    <dgm:pt modelId="{E71190AB-A823-3D4F-A51C-149E79D06FC9}" type="pres">
      <dgm:prSet presAssocID="{68FEE384-7F09-C944-A3C5-719906C1259E}" presName="connTx" presStyleLbl="parChTrans1D2" presStyleIdx="0" presStyleCnt="2"/>
      <dgm:spPr/>
    </dgm:pt>
    <dgm:pt modelId="{C446EAB1-2D4C-2149-8CBF-22C0F195E69E}" type="pres">
      <dgm:prSet presAssocID="{0C3C6751-FB7C-F84D-948E-5077EADB4BB9}" presName="root2" presStyleCnt="0"/>
      <dgm:spPr/>
    </dgm:pt>
    <dgm:pt modelId="{100CE523-BD8A-9A4A-8D80-D438AA6561F1}" type="pres">
      <dgm:prSet presAssocID="{0C3C6751-FB7C-F84D-948E-5077EADB4BB9}" presName="LevelTwoTextNode" presStyleLbl="node2" presStyleIdx="0" presStyleCnt="2" custScaleY="127267">
        <dgm:presLayoutVars>
          <dgm:chPref val="3"/>
        </dgm:presLayoutVars>
      </dgm:prSet>
      <dgm:spPr/>
    </dgm:pt>
    <dgm:pt modelId="{1D465741-D884-7E40-9B8C-66D1AAB36903}" type="pres">
      <dgm:prSet presAssocID="{0C3C6751-FB7C-F84D-948E-5077EADB4BB9}" presName="level3hierChild" presStyleCnt="0"/>
      <dgm:spPr/>
    </dgm:pt>
    <dgm:pt modelId="{301E7072-7719-D240-9321-F10267420AFD}" type="pres">
      <dgm:prSet presAssocID="{E9E75FD9-0387-D045-866D-200B9C60617C}" presName="conn2-1" presStyleLbl="parChTrans1D3" presStyleIdx="0" presStyleCnt="2"/>
      <dgm:spPr/>
    </dgm:pt>
    <dgm:pt modelId="{A763EB1A-AB2F-A744-AD70-AFA5AFDC4803}" type="pres">
      <dgm:prSet presAssocID="{E9E75FD9-0387-D045-866D-200B9C60617C}" presName="connTx" presStyleLbl="parChTrans1D3" presStyleIdx="0" presStyleCnt="2"/>
      <dgm:spPr/>
    </dgm:pt>
    <dgm:pt modelId="{24F975A7-E54E-DC4A-8B4B-236EC27E48D2}" type="pres">
      <dgm:prSet presAssocID="{E3FB979C-82B9-2241-9690-C541F12BEBF3}" presName="root2" presStyleCnt="0"/>
      <dgm:spPr/>
    </dgm:pt>
    <dgm:pt modelId="{B34C5A26-D6F8-0941-B652-5C77FA9B7EB4}" type="pres">
      <dgm:prSet presAssocID="{E3FB979C-82B9-2241-9690-C541F12BEBF3}" presName="LevelTwoTextNode" presStyleLbl="node3" presStyleIdx="0" presStyleCnt="2" custScaleY="124220">
        <dgm:presLayoutVars>
          <dgm:chPref val="3"/>
        </dgm:presLayoutVars>
      </dgm:prSet>
      <dgm:spPr/>
    </dgm:pt>
    <dgm:pt modelId="{BB3646B3-27C0-BB42-9C9C-B35CA34B0986}" type="pres">
      <dgm:prSet presAssocID="{E3FB979C-82B9-2241-9690-C541F12BEBF3}" presName="level3hierChild" presStyleCnt="0"/>
      <dgm:spPr/>
    </dgm:pt>
    <dgm:pt modelId="{33239E41-99AB-F548-918F-F9C4C33A71E3}" type="pres">
      <dgm:prSet presAssocID="{7F191939-BADE-EE48-83F2-B55D768931FC}" presName="conn2-1" presStyleLbl="parChTrans1D2" presStyleIdx="1" presStyleCnt="2"/>
      <dgm:spPr/>
    </dgm:pt>
    <dgm:pt modelId="{8865471A-3EDA-5047-B846-D05BF6BB6323}" type="pres">
      <dgm:prSet presAssocID="{7F191939-BADE-EE48-83F2-B55D768931FC}" presName="connTx" presStyleLbl="parChTrans1D2" presStyleIdx="1" presStyleCnt="2"/>
      <dgm:spPr/>
    </dgm:pt>
    <dgm:pt modelId="{D2C2BD95-6D2B-2C42-862A-5CA135CF3B18}" type="pres">
      <dgm:prSet presAssocID="{E66661D9-7952-4442-A2B7-C1B736138705}" presName="root2" presStyleCnt="0"/>
      <dgm:spPr/>
    </dgm:pt>
    <dgm:pt modelId="{AD1AF04F-8159-7547-9850-FD2266E095C0}" type="pres">
      <dgm:prSet presAssocID="{E66661D9-7952-4442-A2B7-C1B736138705}" presName="LevelTwoTextNode" presStyleLbl="node2" presStyleIdx="1" presStyleCnt="2" custScaleY="142663" custLinFactNeighborY="25903">
        <dgm:presLayoutVars>
          <dgm:chPref val="3"/>
        </dgm:presLayoutVars>
      </dgm:prSet>
      <dgm:spPr/>
    </dgm:pt>
    <dgm:pt modelId="{F8A1FEE5-332B-AE40-964A-A058D3F559E2}" type="pres">
      <dgm:prSet presAssocID="{E66661D9-7952-4442-A2B7-C1B736138705}" presName="level3hierChild" presStyleCnt="0"/>
      <dgm:spPr/>
    </dgm:pt>
    <dgm:pt modelId="{DEB990A7-BB07-934B-B5FB-84CEDC2E6D85}" type="pres">
      <dgm:prSet presAssocID="{0BCAEF51-6392-414B-9429-3A1CD70BFECD}" presName="conn2-1" presStyleLbl="parChTrans1D3" presStyleIdx="1" presStyleCnt="2"/>
      <dgm:spPr/>
    </dgm:pt>
    <dgm:pt modelId="{8BE4C235-325B-C14A-9279-A567F3932B16}" type="pres">
      <dgm:prSet presAssocID="{0BCAEF51-6392-414B-9429-3A1CD70BFECD}" presName="connTx" presStyleLbl="parChTrans1D3" presStyleIdx="1" presStyleCnt="2"/>
      <dgm:spPr/>
    </dgm:pt>
    <dgm:pt modelId="{2E1DCAB6-3068-9847-9A07-64F70A7A4B44}" type="pres">
      <dgm:prSet presAssocID="{4094AF0B-B2EF-0B43-A49C-ED49F850CAD7}" presName="root2" presStyleCnt="0"/>
      <dgm:spPr/>
    </dgm:pt>
    <dgm:pt modelId="{3C11866A-0BBF-B949-9CFB-284CECC0B9F8}" type="pres">
      <dgm:prSet presAssocID="{4094AF0B-B2EF-0B43-A49C-ED49F850CAD7}" presName="LevelTwoTextNode" presStyleLbl="node3" presStyleIdx="1" presStyleCnt="2" custScaleY="139616" custLinFactNeighborX="-760" custLinFactNeighborY="22861">
        <dgm:presLayoutVars>
          <dgm:chPref val="3"/>
        </dgm:presLayoutVars>
      </dgm:prSet>
      <dgm:spPr/>
    </dgm:pt>
    <dgm:pt modelId="{9114601D-D35B-2445-A11B-FF624908FD7E}" type="pres">
      <dgm:prSet presAssocID="{4094AF0B-B2EF-0B43-A49C-ED49F850CAD7}" presName="level3hierChild" presStyleCnt="0"/>
      <dgm:spPr/>
    </dgm:pt>
  </dgm:ptLst>
  <dgm:cxnLst>
    <dgm:cxn modelId="{3AB39B0D-575C-A54D-95DF-F9649C566E00}" type="presOf" srcId="{E66661D9-7952-4442-A2B7-C1B736138705}" destId="{AD1AF04F-8159-7547-9850-FD2266E095C0}" srcOrd="0" destOrd="0" presId="urn:microsoft.com/office/officeart/2005/8/layout/hierarchy2"/>
    <dgm:cxn modelId="{AED46828-A449-B94D-8C2F-B6365B6DCB43}" srcId="{A650A7F8-A0C1-9D4E-A613-2F474AF01A0D}" destId="{0C3C6751-FB7C-F84D-948E-5077EADB4BB9}" srcOrd="0" destOrd="0" parTransId="{68FEE384-7F09-C944-A3C5-719906C1259E}" sibTransId="{4FA22CA1-00C4-324F-9533-EE4C877B269A}"/>
    <dgm:cxn modelId="{BAC12147-E3F6-A348-8E2C-6BB26272A8DC}" type="presOf" srcId="{9AEFB027-36AC-2E4B-9C20-33905E558F5B}" destId="{2ED90A24-AEC0-894C-B062-800DF03BE1BB}" srcOrd="0" destOrd="0" presId="urn:microsoft.com/office/officeart/2005/8/layout/hierarchy2"/>
    <dgm:cxn modelId="{DE5EA34E-FCB9-F347-80BC-F255DA2EB708}" type="presOf" srcId="{68FEE384-7F09-C944-A3C5-719906C1259E}" destId="{E71190AB-A823-3D4F-A51C-149E79D06FC9}" srcOrd="1" destOrd="0" presId="urn:microsoft.com/office/officeart/2005/8/layout/hierarchy2"/>
    <dgm:cxn modelId="{95A9AD71-3758-D747-97F9-A41261F4F65B}" type="presOf" srcId="{68FEE384-7F09-C944-A3C5-719906C1259E}" destId="{EAD386D4-2982-DC4B-AAD1-8F5DFE654B64}" srcOrd="0" destOrd="0" presId="urn:microsoft.com/office/officeart/2005/8/layout/hierarchy2"/>
    <dgm:cxn modelId="{16C92453-BB9E-5649-9A9E-5F72EC036428}" type="presOf" srcId="{E9E75FD9-0387-D045-866D-200B9C60617C}" destId="{301E7072-7719-D240-9321-F10267420AFD}" srcOrd="0" destOrd="0" presId="urn:microsoft.com/office/officeart/2005/8/layout/hierarchy2"/>
    <dgm:cxn modelId="{EA36C453-8B01-104E-A4FC-043A04EE2317}" srcId="{A650A7F8-A0C1-9D4E-A613-2F474AF01A0D}" destId="{E66661D9-7952-4442-A2B7-C1B736138705}" srcOrd="1" destOrd="0" parTransId="{7F191939-BADE-EE48-83F2-B55D768931FC}" sibTransId="{A542B351-AB0A-5D46-8416-22BB9E9A1BE4}"/>
    <dgm:cxn modelId="{9877C475-E17C-B048-A91F-E18F2A932FDA}" type="presOf" srcId="{0BCAEF51-6392-414B-9429-3A1CD70BFECD}" destId="{8BE4C235-325B-C14A-9279-A567F3932B16}" srcOrd="1" destOrd="0" presId="urn:microsoft.com/office/officeart/2005/8/layout/hierarchy2"/>
    <dgm:cxn modelId="{0A86647E-C12C-4B4B-89F3-F2C9D2AD7A97}" srcId="{9AEFB027-36AC-2E4B-9C20-33905E558F5B}" destId="{A650A7F8-A0C1-9D4E-A613-2F474AF01A0D}" srcOrd="0" destOrd="0" parTransId="{CA726998-73AE-BA4C-BB58-84305C8AA709}" sibTransId="{14F30767-FBF1-FA45-8BAC-3A80A7D4C770}"/>
    <dgm:cxn modelId="{BE87187F-86B2-734B-B601-57DBD67D719C}" type="presOf" srcId="{7F191939-BADE-EE48-83F2-B55D768931FC}" destId="{33239E41-99AB-F548-918F-F9C4C33A71E3}" srcOrd="0" destOrd="0" presId="urn:microsoft.com/office/officeart/2005/8/layout/hierarchy2"/>
    <dgm:cxn modelId="{2F696484-F85E-4942-9239-E5BA0ACBF102}" type="presOf" srcId="{0C3C6751-FB7C-F84D-948E-5077EADB4BB9}" destId="{100CE523-BD8A-9A4A-8D80-D438AA6561F1}" srcOrd="0" destOrd="0" presId="urn:microsoft.com/office/officeart/2005/8/layout/hierarchy2"/>
    <dgm:cxn modelId="{0E67C784-A610-014E-A1E2-3BB43C781DAA}" type="presOf" srcId="{7F191939-BADE-EE48-83F2-B55D768931FC}" destId="{8865471A-3EDA-5047-B846-D05BF6BB6323}" srcOrd="1" destOrd="0" presId="urn:microsoft.com/office/officeart/2005/8/layout/hierarchy2"/>
    <dgm:cxn modelId="{22CC2B8A-36D8-8648-82C3-4991238A18E5}" type="presOf" srcId="{4094AF0B-B2EF-0B43-A49C-ED49F850CAD7}" destId="{3C11866A-0BBF-B949-9CFB-284CECC0B9F8}" srcOrd="0" destOrd="0" presId="urn:microsoft.com/office/officeart/2005/8/layout/hierarchy2"/>
    <dgm:cxn modelId="{FC621796-1BB6-2747-BC03-8490EC8B7FBC}" srcId="{0C3C6751-FB7C-F84D-948E-5077EADB4BB9}" destId="{E3FB979C-82B9-2241-9690-C541F12BEBF3}" srcOrd="0" destOrd="0" parTransId="{E9E75FD9-0387-D045-866D-200B9C60617C}" sibTransId="{184310EC-D752-274E-8EEA-11E4EC4FD74C}"/>
    <dgm:cxn modelId="{93003FAA-3D39-ED43-85D9-D7CE5306C6CA}" type="presOf" srcId="{E9E75FD9-0387-D045-866D-200B9C60617C}" destId="{A763EB1A-AB2F-A744-AD70-AFA5AFDC4803}" srcOrd="1" destOrd="0" presId="urn:microsoft.com/office/officeart/2005/8/layout/hierarchy2"/>
    <dgm:cxn modelId="{3656B4BB-0635-394B-B337-7B1315A4052D}" type="presOf" srcId="{0BCAEF51-6392-414B-9429-3A1CD70BFECD}" destId="{DEB990A7-BB07-934B-B5FB-84CEDC2E6D85}" srcOrd="0" destOrd="0" presId="urn:microsoft.com/office/officeart/2005/8/layout/hierarchy2"/>
    <dgm:cxn modelId="{62074FC5-D825-A448-A3CB-9C100DB7EF92}" srcId="{E66661D9-7952-4442-A2B7-C1B736138705}" destId="{4094AF0B-B2EF-0B43-A49C-ED49F850CAD7}" srcOrd="0" destOrd="0" parTransId="{0BCAEF51-6392-414B-9429-3A1CD70BFECD}" sibTransId="{AC616468-F4E0-B346-A15E-B5E5A78920DD}"/>
    <dgm:cxn modelId="{81D79AD3-F830-2048-8A96-1A68A12CE5F3}" type="presOf" srcId="{E3FB979C-82B9-2241-9690-C541F12BEBF3}" destId="{B34C5A26-D6F8-0941-B652-5C77FA9B7EB4}" srcOrd="0" destOrd="0" presId="urn:microsoft.com/office/officeart/2005/8/layout/hierarchy2"/>
    <dgm:cxn modelId="{A25797F0-C925-F642-9F6E-591517186555}" type="presOf" srcId="{A650A7F8-A0C1-9D4E-A613-2F474AF01A0D}" destId="{BA2F369D-0F69-454D-A3C1-16F7F46AD6CF}" srcOrd="0" destOrd="0" presId="urn:microsoft.com/office/officeart/2005/8/layout/hierarchy2"/>
    <dgm:cxn modelId="{11B1E378-E7B5-6440-97E3-498A49A8FAD7}" type="presParOf" srcId="{2ED90A24-AEC0-894C-B062-800DF03BE1BB}" destId="{9861ECE6-1D6B-AE48-B78C-99EA2379998C}" srcOrd="0" destOrd="0" presId="urn:microsoft.com/office/officeart/2005/8/layout/hierarchy2"/>
    <dgm:cxn modelId="{A3E970D5-7E4A-4E44-AE07-B779A80E7235}" type="presParOf" srcId="{9861ECE6-1D6B-AE48-B78C-99EA2379998C}" destId="{BA2F369D-0F69-454D-A3C1-16F7F46AD6CF}" srcOrd="0" destOrd="0" presId="urn:microsoft.com/office/officeart/2005/8/layout/hierarchy2"/>
    <dgm:cxn modelId="{561A73BB-2D8F-1B4D-AAD6-5F1B47DB9136}" type="presParOf" srcId="{9861ECE6-1D6B-AE48-B78C-99EA2379998C}" destId="{3DDF84B0-6980-F643-8985-A40D4FD5D533}" srcOrd="1" destOrd="0" presId="urn:microsoft.com/office/officeart/2005/8/layout/hierarchy2"/>
    <dgm:cxn modelId="{9964E52F-68F9-C847-8C4A-AB6031BB3AD2}" type="presParOf" srcId="{3DDF84B0-6980-F643-8985-A40D4FD5D533}" destId="{EAD386D4-2982-DC4B-AAD1-8F5DFE654B64}" srcOrd="0" destOrd="0" presId="urn:microsoft.com/office/officeart/2005/8/layout/hierarchy2"/>
    <dgm:cxn modelId="{1967B3A7-F411-2245-892E-E6D47FEEC10A}" type="presParOf" srcId="{EAD386D4-2982-DC4B-AAD1-8F5DFE654B64}" destId="{E71190AB-A823-3D4F-A51C-149E79D06FC9}" srcOrd="0" destOrd="0" presId="urn:microsoft.com/office/officeart/2005/8/layout/hierarchy2"/>
    <dgm:cxn modelId="{9F1D977C-72BB-3348-9452-3BF1BE36CF33}" type="presParOf" srcId="{3DDF84B0-6980-F643-8985-A40D4FD5D533}" destId="{C446EAB1-2D4C-2149-8CBF-22C0F195E69E}" srcOrd="1" destOrd="0" presId="urn:microsoft.com/office/officeart/2005/8/layout/hierarchy2"/>
    <dgm:cxn modelId="{F36DF8E7-748B-9A4C-B35D-F5BA7A8589A2}" type="presParOf" srcId="{C446EAB1-2D4C-2149-8CBF-22C0F195E69E}" destId="{100CE523-BD8A-9A4A-8D80-D438AA6561F1}" srcOrd="0" destOrd="0" presId="urn:microsoft.com/office/officeart/2005/8/layout/hierarchy2"/>
    <dgm:cxn modelId="{590160F4-78F5-5444-8105-1DDF1326703B}" type="presParOf" srcId="{C446EAB1-2D4C-2149-8CBF-22C0F195E69E}" destId="{1D465741-D884-7E40-9B8C-66D1AAB36903}" srcOrd="1" destOrd="0" presId="urn:microsoft.com/office/officeart/2005/8/layout/hierarchy2"/>
    <dgm:cxn modelId="{E4B7AB05-7B27-104C-9E85-DA0B1264B68F}" type="presParOf" srcId="{1D465741-D884-7E40-9B8C-66D1AAB36903}" destId="{301E7072-7719-D240-9321-F10267420AFD}" srcOrd="0" destOrd="0" presId="urn:microsoft.com/office/officeart/2005/8/layout/hierarchy2"/>
    <dgm:cxn modelId="{DF67C146-B877-2842-9D24-F333C289A129}" type="presParOf" srcId="{301E7072-7719-D240-9321-F10267420AFD}" destId="{A763EB1A-AB2F-A744-AD70-AFA5AFDC4803}" srcOrd="0" destOrd="0" presId="urn:microsoft.com/office/officeart/2005/8/layout/hierarchy2"/>
    <dgm:cxn modelId="{789D9E08-F68F-6D47-AAC9-67336BA5A3F9}" type="presParOf" srcId="{1D465741-D884-7E40-9B8C-66D1AAB36903}" destId="{24F975A7-E54E-DC4A-8B4B-236EC27E48D2}" srcOrd="1" destOrd="0" presId="urn:microsoft.com/office/officeart/2005/8/layout/hierarchy2"/>
    <dgm:cxn modelId="{CF80CCB1-0E5B-304B-AB23-D81A36BFAF1C}" type="presParOf" srcId="{24F975A7-E54E-DC4A-8B4B-236EC27E48D2}" destId="{B34C5A26-D6F8-0941-B652-5C77FA9B7EB4}" srcOrd="0" destOrd="0" presId="urn:microsoft.com/office/officeart/2005/8/layout/hierarchy2"/>
    <dgm:cxn modelId="{54BB4B94-A494-AD4C-B538-CAAEAD358411}" type="presParOf" srcId="{24F975A7-E54E-DC4A-8B4B-236EC27E48D2}" destId="{BB3646B3-27C0-BB42-9C9C-B35CA34B0986}" srcOrd="1" destOrd="0" presId="urn:microsoft.com/office/officeart/2005/8/layout/hierarchy2"/>
    <dgm:cxn modelId="{3C543D29-9D6B-6447-A166-ED589B97F36B}" type="presParOf" srcId="{3DDF84B0-6980-F643-8985-A40D4FD5D533}" destId="{33239E41-99AB-F548-918F-F9C4C33A71E3}" srcOrd="2" destOrd="0" presId="urn:microsoft.com/office/officeart/2005/8/layout/hierarchy2"/>
    <dgm:cxn modelId="{E8FB4E07-A985-724C-A407-55A04A849FA3}" type="presParOf" srcId="{33239E41-99AB-F548-918F-F9C4C33A71E3}" destId="{8865471A-3EDA-5047-B846-D05BF6BB6323}" srcOrd="0" destOrd="0" presId="urn:microsoft.com/office/officeart/2005/8/layout/hierarchy2"/>
    <dgm:cxn modelId="{F383D609-EF7C-2C45-9E8F-BD45DB0106F2}" type="presParOf" srcId="{3DDF84B0-6980-F643-8985-A40D4FD5D533}" destId="{D2C2BD95-6D2B-2C42-862A-5CA135CF3B18}" srcOrd="3" destOrd="0" presId="urn:microsoft.com/office/officeart/2005/8/layout/hierarchy2"/>
    <dgm:cxn modelId="{D390D2F5-3680-A44E-8262-D91ACF511085}" type="presParOf" srcId="{D2C2BD95-6D2B-2C42-862A-5CA135CF3B18}" destId="{AD1AF04F-8159-7547-9850-FD2266E095C0}" srcOrd="0" destOrd="0" presId="urn:microsoft.com/office/officeart/2005/8/layout/hierarchy2"/>
    <dgm:cxn modelId="{5470E98A-B99D-6348-9BB3-30889E1063F5}" type="presParOf" srcId="{D2C2BD95-6D2B-2C42-862A-5CA135CF3B18}" destId="{F8A1FEE5-332B-AE40-964A-A058D3F559E2}" srcOrd="1" destOrd="0" presId="urn:microsoft.com/office/officeart/2005/8/layout/hierarchy2"/>
    <dgm:cxn modelId="{447FE930-F0AB-3F4A-A2B6-FCD911844BB6}" type="presParOf" srcId="{F8A1FEE5-332B-AE40-964A-A058D3F559E2}" destId="{DEB990A7-BB07-934B-B5FB-84CEDC2E6D85}" srcOrd="0" destOrd="0" presId="urn:microsoft.com/office/officeart/2005/8/layout/hierarchy2"/>
    <dgm:cxn modelId="{C8C2D42B-489F-5F4A-9A4E-B200D5ADBD34}" type="presParOf" srcId="{DEB990A7-BB07-934B-B5FB-84CEDC2E6D85}" destId="{8BE4C235-325B-C14A-9279-A567F3932B16}" srcOrd="0" destOrd="0" presId="urn:microsoft.com/office/officeart/2005/8/layout/hierarchy2"/>
    <dgm:cxn modelId="{A5152C72-FA51-454C-A329-A1DEFD806A21}" type="presParOf" srcId="{F8A1FEE5-332B-AE40-964A-A058D3F559E2}" destId="{2E1DCAB6-3068-9847-9A07-64F70A7A4B44}" srcOrd="1" destOrd="0" presId="urn:microsoft.com/office/officeart/2005/8/layout/hierarchy2"/>
    <dgm:cxn modelId="{ACAC1D24-01B3-C14B-93A6-8C8AC264A02E}" type="presParOf" srcId="{2E1DCAB6-3068-9847-9A07-64F70A7A4B44}" destId="{3C11866A-0BBF-B949-9CFB-284CECC0B9F8}" srcOrd="0" destOrd="0" presId="urn:microsoft.com/office/officeart/2005/8/layout/hierarchy2"/>
    <dgm:cxn modelId="{4D2B88ED-058A-FA45-A5BE-87C549E5DA53}" type="presParOf" srcId="{2E1DCAB6-3068-9847-9A07-64F70A7A4B44}" destId="{9114601D-D35B-2445-A11B-FF624908FD7E}"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64F2BA0-92C4-43FD-9F34-1B5DC3CDEF71}" type="doc">
      <dgm:prSet loTypeId="urn:microsoft.com/office/officeart/2005/8/layout/lProcess1" loCatId="process" qsTypeId="urn:microsoft.com/office/officeart/2005/8/quickstyle/simple1" qsCatId="simple" csTypeId="urn:microsoft.com/office/officeart/2005/8/colors/colorful5" csCatId="colorful" phldr="1"/>
      <dgm:spPr/>
      <dgm:t>
        <a:bodyPr/>
        <a:lstStyle/>
        <a:p>
          <a:endParaRPr lang="es-MX"/>
        </a:p>
      </dgm:t>
    </dgm:pt>
    <dgm:pt modelId="{F7643348-E925-4BB6-8D2A-C802796163F2}">
      <dgm:prSet phldrT="[Text]">
        <dgm:style>
          <a:lnRef idx="3">
            <a:schemeClr val="lt1"/>
          </a:lnRef>
          <a:fillRef idx="1">
            <a:schemeClr val="accent3"/>
          </a:fillRef>
          <a:effectRef idx="1">
            <a:schemeClr val="accent3"/>
          </a:effectRef>
          <a:fontRef idx="minor">
            <a:schemeClr val="lt1"/>
          </a:fontRef>
        </dgm:style>
      </dgm:prSet>
      <dgm:spPr/>
      <dgm:t>
        <a:bodyPr/>
        <a:lstStyle/>
        <a:p>
          <a:r>
            <a:rPr lang="es-MX" dirty="0"/>
            <a:t>Traslado de dominio</a:t>
          </a:r>
        </a:p>
      </dgm:t>
    </dgm:pt>
    <dgm:pt modelId="{B465C224-DD36-4E61-A4FB-D0753B576D68}" type="parTrans" cxnId="{584C4BE8-E231-4E77-BA5C-286EC85632C0}">
      <dgm:prSet/>
      <dgm:spPr/>
      <dgm:t>
        <a:bodyPr/>
        <a:lstStyle/>
        <a:p>
          <a:endParaRPr lang="es-MX"/>
        </a:p>
      </dgm:t>
    </dgm:pt>
    <dgm:pt modelId="{BE554338-6634-4375-BDF5-CAC490ABB4E3}" type="sibTrans" cxnId="{584C4BE8-E231-4E77-BA5C-286EC85632C0}">
      <dgm:prSet/>
      <dgm:spPr/>
      <dgm:t>
        <a:bodyPr/>
        <a:lstStyle/>
        <a:p>
          <a:endParaRPr lang="es-MX"/>
        </a:p>
      </dgm:t>
    </dgm:pt>
    <dgm:pt modelId="{469B099F-ADC1-474A-92E6-611F7A43F0E3}">
      <dgm:prSet phldrT="[Text]">
        <dgm:style>
          <a:lnRef idx="3">
            <a:schemeClr val="lt1"/>
          </a:lnRef>
          <a:fillRef idx="1">
            <a:schemeClr val="accent5"/>
          </a:fillRef>
          <a:effectRef idx="1">
            <a:schemeClr val="accent5"/>
          </a:effectRef>
          <a:fontRef idx="minor">
            <a:schemeClr val="lt1"/>
          </a:fontRef>
        </dgm:style>
      </dgm:prSet>
      <dgm:spPr/>
      <dgm:t>
        <a:bodyPr/>
        <a:lstStyle/>
        <a:p>
          <a:r>
            <a:rPr lang="es-MX" dirty="0"/>
            <a:t>Falta de formalidad</a:t>
          </a:r>
        </a:p>
      </dgm:t>
    </dgm:pt>
    <dgm:pt modelId="{F4331A3F-BD21-485A-9F5B-B15394DDC82F}" type="parTrans" cxnId="{0B1FF253-4846-4A1F-8370-F966C8CB80F5}">
      <dgm:prSet/>
      <dgm:spPr/>
      <dgm:t>
        <a:bodyPr/>
        <a:lstStyle/>
        <a:p>
          <a:endParaRPr lang="es-MX"/>
        </a:p>
      </dgm:t>
    </dgm:pt>
    <dgm:pt modelId="{50C53CDA-DF85-4F38-B45B-E4476F7FCC80}" type="sibTrans" cxnId="{0B1FF253-4846-4A1F-8370-F966C8CB80F5}">
      <dgm:prSet/>
      <dgm:spPr/>
      <dgm:t>
        <a:bodyPr/>
        <a:lstStyle/>
        <a:p>
          <a:endParaRPr lang="es-MX"/>
        </a:p>
      </dgm:t>
    </dgm:pt>
    <dgm:pt modelId="{7D4DD17A-4ECA-418A-9A20-8E04614D4DA1}">
      <dgm:prSet phldrT="[Text]">
        <dgm:style>
          <a:lnRef idx="3">
            <a:schemeClr val="lt1"/>
          </a:lnRef>
          <a:fillRef idx="1">
            <a:schemeClr val="accent1"/>
          </a:fillRef>
          <a:effectRef idx="1">
            <a:schemeClr val="accent1"/>
          </a:effectRef>
          <a:fontRef idx="minor">
            <a:schemeClr val="lt1"/>
          </a:fontRef>
        </dgm:style>
      </dgm:prSet>
      <dgm:spPr/>
      <dgm:t>
        <a:bodyPr/>
        <a:lstStyle/>
        <a:p>
          <a:r>
            <a:rPr lang="es-MX" dirty="0">
              <a:solidFill>
                <a:schemeClr val="bg1"/>
              </a:solidFill>
            </a:rPr>
            <a:t>Pago del precio de la compraventa</a:t>
          </a:r>
        </a:p>
      </dgm:t>
    </dgm:pt>
    <dgm:pt modelId="{3CED2A58-6CFD-445C-862F-3F55F147DD30}" type="parTrans" cxnId="{A0A1843D-92EC-419B-89F7-3B5EFB4C229F}">
      <dgm:prSet/>
      <dgm:spPr/>
      <dgm:t>
        <a:bodyPr/>
        <a:lstStyle/>
        <a:p>
          <a:endParaRPr lang="es-MX"/>
        </a:p>
      </dgm:t>
    </dgm:pt>
    <dgm:pt modelId="{7884E79D-B437-4BE5-A210-DEE7102BC078}" type="sibTrans" cxnId="{A0A1843D-92EC-419B-89F7-3B5EFB4C229F}">
      <dgm:prSet/>
      <dgm:spPr/>
      <dgm:t>
        <a:bodyPr/>
        <a:lstStyle/>
        <a:p>
          <a:endParaRPr lang="es-MX"/>
        </a:p>
      </dgm:t>
    </dgm:pt>
    <dgm:pt modelId="{A183FAFA-CB4E-4C11-92AC-732F0BB17E75}">
      <dgm:prSet phldrT="[Text]">
        <dgm:style>
          <a:lnRef idx="3">
            <a:schemeClr val="lt1"/>
          </a:lnRef>
          <a:fillRef idx="1">
            <a:schemeClr val="accent3"/>
          </a:fillRef>
          <a:effectRef idx="1">
            <a:schemeClr val="accent3"/>
          </a:effectRef>
          <a:fontRef idx="minor">
            <a:schemeClr val="lt1"/>
          </a:fontRef>
        </dgm:style>
      </dgm:prSet>
      <dgm:spPr/>
      <dgm:t>
        <a:bodyPr/>
        <a:lstStyle/>
        <a:p>
          <a:r>
            <a:rPr lang="es-MX" dirty="0"/>
            <a:t>Contrato privado de compraventa</a:t>
          </a:r>
        </a:p>
      </dgm:t>
    </dgm:pt>
    <dgm:pt modelId="{C93A9A7C-D7F1-4436-A9C6-9228118D23E1}" type="parTrans" cxnId="{94D94C16-62C9-489B-8540-DF4E47887B12}">
      <dgm:prSet/>
      <dgm:spPr/>
      <dgm:t>
        <a:bodyPr/>
        <a:lstStyle/>
        <a:p>
          <a:endParaRPr lang="es-MX"/>
        </a:p>
      </dgm:t>
    </dgm:pt>
    <dgm:pt modelId="{B2B25C4B-C19A-4E40-8B99-58202F9471A1}" type="sibTrans" cxnId="{94D94C16-62C9-489B-8540-DF4E47887B12}">
      <dgm:prSet/>
      <dgm:spPr/>
      <dgm:t>
        <a:bodyPr/>
        <a:lstStyle/>
        <a:p>
          <a:endParaRPr lang="es-MX"/>
        </a:p>
      </dgm:t>
    </dgm:pt>
    <dgm:pt modelId="{5B7F2EC4-7815-4B12-964D-7AC3EA671E6E}">
      <dgm:prSet phldrT="[Text]">
        <dgm:style>
          <a:lnRef idx="3">
            <a:schemeClr val="lt1"/>
          </a:lnRef>
          <a:fillRef idx="1">
            <a:schemeClr val="accent5"/>
          </a:fillRef>
          <a:effectRef idx="1">
            <a:schemeClr val="accent5"/>
          </a:effectRef>
          <a:fontRef idx="minor">
            <a:schemeClr val="lt1"/>
          </a:fontRef>
        </dgm:style>
      </dgm:prSet>
      <dgm:spPr/>
      <dgm:t>
        <a:bodyPr/>
        <a:lstStyle/>
        <a:p>
          <a:r>
            <a:rPr lang="es-MX" dirty="0"/>
            <a:t>Ausencia de escritura</a:t>
          </a:r>
        </a:p>
      </dgm:t>
    </dgm:pt>
    <dgm:pt modelId="{E11D03FE-0395-44D1-A0BD-E5D138DB511C}" type="parTrans" cxnId="{49A3A4B6-76BA-4906-9407-F35BC2A28986}">
      <dgm:prSet/>
      <dgm:spPr/>
      <dgm:t>
        <a:bodyPr/>
        <a:lstStyle/>
        <a:p>
          <a:endParaRPr lang="es-MX"/>
        </a:p>
      </dgm:t>
    </dgm:pt>
    <dgm:pt modelId="{F7EF102E-0792-4D31-8B54-8741E5EDA4AF}" type="sibTrans" cxnId="{49A3A4B6-76BA-4906-9407-F35BC2A28986}">
      <dgm:prSet/>
      <dgm:spPr/>
      <dgm:t>
        <a:bodyPr/>
        <a:lstStyle/>
        <a:p>
          <a:endParaRPr lang="es-MX"/>
        </a:p>
      </dgm:t>
    </dgm:pt>
    <dgm:pt modelId="{3454DFA7-A6F9-4E4B-988B-9C8BAF2E98FD}">
      <dgm:prSet phldrT="[Text]">
        <dgm:style>
          <a:lnRef idx="3">
            <a:schemeClr val="lt1"/>
          </a:lnRef>
          <a:fillRef idx="1">
            <a:schemeClr val="accent1"/>
          </a:fillRef>
          <a:effectRef idx="1">
            <a:schemeClr val="accent1"/>
          </a:effectRef>
          <a:fontRef idx="minor">
            <a:schemeClr val="lt1"/>
          </a:fontRef>
        </dgm:style>
      </dgm:prSet>
      <dgm:spPr/>
      <dgm:t>
        <a:bodyPr/>
        <a:lstStyle/>
        <a:p>
          <a:r>
            <a:rPr lang="es-MX" dirty="0">
              <a:solidFill>
                <a:schemeClr val="bg1"/>
              </a:solidFill>
            </a:rPr>
            <a:t>Contrato privado y billete de deposito</a:t>
          </a:r>
        </a:p>
      </dgm:t>
    </dgm:pt>
    <dgm:pt modelId="{0A5DCFBE-3ED6-459A-AA20-F7A544B2C6BB}" type="parTrans" cxnId="{30E2EB88-0ADA-4D0C-B5BB-727C7C9F834E}">
      <dgm:prSet/>
      <dgm:spPr/>
      <dgm:t>
        <a:bodyPr/>
        <a:lstStyle/>
        <a:p>
          <a:endParaRPr lang="es-MX"/>
        </a:p>
      </dgm:t>
    </dgm:pt>
    <dgm:pt modelId="{1306C3F6-B63B-412F-925C-77BAD0837EEE}" type="sibTrans" cxnId="{30E2EB88-0ADA-4D0C-B5BB-727C7C9F834E}">
      <dgm:prSet/>
      <dgm:spPr/>
      <dgm:t>
        <a:bodyPr/>
        <a:lstStyle/>
        <a:p>
          <a:endParaRPr lang="es-MX"/>
        </a:p>
      </dgm:t>
    </dgm:pt>
    <dgm:pt modelId="{45FDD316-9227-4D78-918D-F131398B74B5}">
      <dgm:prSet>
        <dgm:style>
          <a:lnRef idx="3">
            <a:schemeClr val="lt1"/>
          </a:lnRef>
          <a:fillRef idx="1">
            <a:schemeClr val="accent2"/>
          </a:fillRef>
          <a:effectRef idx="1">
            <a:schemeClr val="accent2"/>
          </a:effectRef>
          <a:fontRef idx="minor">
            <a:schemeClr val="lt1"/>
          </a:fontRef>
        </dgm:style>
      </dgm:prSet>
      <dgm:spPr/>
      <dgm:t>
        <a:bodyPr/>
        <a:lstStyle/>
        <a:p>
          <a:r>
            <a:rPr lang="es-MX" dirty="0"/>
            <a:t>Negativa de otorgar escritura</a:t>
          </a:r>
        </a:p>
      </dgm:t>
    </dgm:pt>
    <dgm:pt modelId="{1EB47411-57B5-4C16-AA9E-7B4487931E97}" type="parTrans" cxnId="{8011CAEA-C2AA-4574-BAD3-16EA4D905D57}">
      <dgm:prSet/>
      <dgm:spPr/>
      <dgm:t>
        <a:bodyPr/>
        <a:lstStyle/>
        <a:p>
          <a:endParaRPr lang="es-MX"/>
        </a:p>
      </dgm:t>
    </dgm:pt>
    <dgm:pt modelId="{F592515E-5F27-4359-80CE-C1A658E56FE0}" type="sibTrans" cxnId="{8011CAEA-C2AA-4574-BAD3-16EA4D905D57}">
      <dgm:prSet/>
      <dgm:spPr/>
      <dgm:t>
        <a:bodyPr/>
        <a:lstStyle/>
        <a:p>
          <a:endParaRPr lang="es-MX"/>
        </a:p>
      </dgm:t>
    </dgm:pt>
    <dgm:pt modelId="{ABA6CF31-543A-44C0-839E-10525E75BC52}">
      <dgm:prSet>
        <dgm:style>
          <a:lnRef idx="3">
            <a:schemeClr val="lt1"/>
          </a:lnRef>
          <a:fillRef idx="1">
            <a:schemeClr val="accent2"/>
          </a:fillRef>
          <a:effectRef idx="1">
            <a:schemeClr val="accent2"/>
          </a:effectRef>
          <a:fontRef idx="minor">
            <a:schemeClr val="lt1"/>
          </a:fontRef>
        </dgm:style>
      </dgm:prSet>
      <dgm:spPr/>
      <dgm:t>
        <a:bodyPr/>
        <a:lstStyle/>
        <a:p>
          <a:r>
            <a:rPr lang="es-MX" dirty="0"/>
            <a:t>Omisión del demandado para asistir al notario</a:t>
          </a:r>
        </a:p>
      </dgm:t>
    </dgm:pt>
    <dgm:pt modelId="{BFCA993D-07E1-43A3-A2F5-17A546DAA4C8}" type="parTrans" cxnId="{30632842-1B6B-41F2-88DF-CF994787735C}">
      <dgm:prSet/>
      <dgm:spPr/>
      <dgm:t>
        <a:bodyPr/>
        <a:lstStyle/>
        <a:p>
          <a:endParaRPr lang="es-MX"/>
        </a:p>
      </dgm:t>
    </dgm:pt>
    <dgm:pt modelId="{6E6E0860-6462-4545-8318-7BFD96A8B86A}" type="sibTrans" cxnId="{30632842-1B6B-41F2-88DF-CF994787735C}">
      <dgm:prSet/>
      <dgm:spPr/>
      <dgm:t>
        <a:bodyPr/>
        <a:lstStyle/>
        <a:p>
          <a:endParaRPr lang="es-MX"/>
        </a:p>
      </dgm:t>
    </dgm:pt>
    <dgm:pt modelId="{7F14641E-2BEC-493A-9555-62CE60AF6666}">
      <dgm:prSet/>
      <dgm:spPr/>
      <dgm:t>
        <a:bodyPr/>
        <a:lstStyle/>
        <a:p>
          <a:r>
            <a:rPr lang="es-MX" dirty="0"/>
            <a:t>Notificación de la designación de notario </a:t>
          </a:r>
        </a:p>
      </dgm:t>
    </dgm:pt>
    <dgm:pt modelId="{16E51594-68A1-4549-A723-AB0C08BC189D}" type="parTrans" cxnId="{668C372D-891B-49BD-B433-47CE1B86B872}">
      <dgm:prSet/>
      <dgm:spPr/>
      <dgm:t>
        <a:bodyPr/>
        <a:lstStyle/>
        <a:p>
          <a:endParaRPr lang="es-MX"/>
        </a:p>
      </dgm:t>
    </dgm:pt>
    <dgm:pt modelId="{D91B6F67-68B2-4FD9-A0C5-ADC740DF4677}" type="sibTrans" cxnId="{668C372D-891B-49BD-B433-47CE1B86B872}">
      <dgm:prSet/>
      <dgm:spPr/>
      <dgm:t>
        <a:bodyPr/>
        <a:lstStyle/>
        <a:p>
          <a:endParaRPr lang="es-MX"/>
        </a:p>
      </dgm:t>
    </dgm:pt>
    <dgm:pt modelId="{2EA98C81-2634-4D7C-9E29-AF9478AE8840}">
      <dgm:prSet/>
      <dgm:spPr/>
      <dgm:t>
        <a:bodyPr/>
        <a:lstStyle/>
        <a:p>
          <a:r>
            <a:rPr lang="es-MX" dirty="0"/>
            <a:t>Escrito de notificación</a:t>
          </a:r>
        </a:p>
      </dgm:t>
    </dgm:pt>
    <dgm:pt modelId="{E0D948D9-3059-4598-92B0-8DB148DE7660}" type="parTrans" cxnId="{FDBCF99C-9A24-4689-BC4E-ED9A28367D97}">
      <dgm:prSet/>
      <dgm:spPr/>
      <dgm:t>
        <a:bodyPr/>
        <a:lstStyle/>
        <a:p>
          <a:endParaRPr lang="es-MX"/>
        </a:p>
      </dgm:t>
    </dgm:pt>
    <dgm:pt modelId="{D404ABDA-3FCC-41ED-85B2-CAE0026BA766}" type="sibTrans" cxnId="{FDBCF99C-9A24-4689-BC4E-ED9A28367D97}">
      <dgm:prSet/>
      <dgm:spPr/>
      <dgm:t>
        <a:bodyPr/>
        <a:lstStyle/>
        <a:p>
          <a:endParaRPr lang="es-MX"/>
        </a:p>
      </dgm:t>
    </dgm:pt>
    <dgm:pt modelId="{7555D2E8-54C6-4EBE-80ED-886876B39587}">
      <dgm:prSet>
        <dgm:style>
          <a:lnRef idx="3">
            <a:schemeClr val="lt1"/>
          </a:lnRef>
          <a:fillRef idx="1">
            <a:schemeClr val="accent5"/>
          </a:fillRef>
          <a:effectRef idx="1">
            <a:schemeClr val="accent5"/>
          </a:effectRef>
          <a:fontRef idx="minor">
            <a:schemeClr val="lt1"/>
          </a:fontRef>
        </dgm:style>
      </dgm:prSet>
      <dgm:spPr/>
      <dgm:t>
        <a:bodyPr/>
        <a:lstStyle/>
        <a:p>
          <a:r>
            <a:rPr lang="es-MX" dirty="0"/>
            <a:t>Omisión del demandado</a:t>
          </a:r>
        </a:p>
      </dgm:t>
    </dgm:pt>
    <dgm:pt modelId="{317E5779-BC31-4231-96CD-35D28DA0F0DB}" type="parTrans" cxnId="{7AF5856F-A929-4A7D-80B8-902F3464357E}">
      <dgm:prSet/>
      <dgm:spPr/>
      <dgm:t>
        <a:bodyPr/>
        <a:lstStyle/>
        <a:p>
          <a:endParaRPr lang="es-MX"/>
        </a:p>
      </dgm:t>
    </dgm:pt>
    <dgm:pt modelId="{A4084EE7-3500-47AF-810D-B08F28BF9010}" type="sibTrans" cxnId="{7AF5856F-A929-4A7D-80B8-902F3464357E}">
      <dgm:prSet/>
      <dgm:spPr/>
      <dgm:t>
        <a:bodyPr/>
        <a:lstStyle/>
        <a:p>
          <a:endParaRPr lang="es-MX"/>
        </a:p>
      </dgm:t>
    </dgm:pt>
    <dgm:pt modelId="{1BBEE877-A5A7-4189-BF78-CA749D6CEDED}">
      <dgm:prSet>
        <dgm:style>
          <a:lnRef idx="3">
            <a:schemeClr val="lt1"/>
          </a:lnRef>
          <a:fillRef idx="1">
            <a:schemeClr val="accent3"/>
          </a:fillRef>
          <a:effectRef idx="1">
            <a:schemeClr val="accent3"/>
          </a:effectRef>
          <a:fontRef idx="minor">
            <a:schemeClr val="lt1"/>
          </a:fontRef>
        </dgm:style>
      </dgm:prSet>
      <dgm:spPr/>
      <dgm:t>
        <a:bodyPr/>
        <a:lstStyle/>
        <a:p>
          <a:r>
            <a:rPr lang="es-MX" dirty="0"/>
            <a:t>Suscripción de contrato</a:t>
          </a:r>
        </a:p>
      </dgm:t>
    </dgm:pt>
    <dgm:pt modelId="{C9F4B6E5-C80C-4272-BE11-0F87F8827900}" type="parTrans" cxnId="{9B995AFE-0ACC-4335-AF18-A1205A077563}">
      <dgm:prSet/>
      <dgm:spPr/>
      <dgm:t>
        <a:bodyPr/>
        <a:lstStyle/>
        <a:p>
          <a:endParaRPr lang="es-MX"/>
        </a:p>
      </dgm:t>
    </dgm:pt>
    <dgm:pt modelId="{8ED68E00-4297-4D10-8C19-C268B5CC0B56}" type="sibTrans" cxnId="{9B995AFE-0ACC-4335-AF18-A1205A077563}">
      <dgm:prSet/>
      <dgm:spPr/>
      <dgm:t>
        <a:bodyPr/>
        <a:lstStyle/>
        <a:p>
          <a:endParaRPr lang="es-MX"/>
        </a:p>
      </dgm:t>
    </dgm:pt>
    <dgm:pt modelId="{3AAB8E46-3EFF-4873-B077-BB6564D0259C}">
      <dgm:prSet>
        <dgm:style>
          <a:lnRef idx="3">
            <a:schemeClr val="lt1"/>
          </a:lnRef>
          <a:fillRef idx="1">
            <a:schemeClr val="accent1"/>
          </a:fillRef>
          <a:effectRef idx="1">
            <a:schemeClr val="accent1"/>
          </a:effectRef>
          <a:fontRef idx="minor">
            <a:schemeClr val="lt1"/>
          </a:fontRef>
        </dgm:style>
      </dgm:prSet>
      <dgm:spPr/>
      <dgm:t>
        <a:bodyPr/>
        <a:lstStyle/>
        <a:p>
          <a:r>
            <a:rPr lang="es-MX" dirty="0">
              <a:solidFill>
                <a:schemeClr val="bg1"/>
              </a:solidFill>
            </a:rPr>
            <a:t>Entrega material del precio por parte del actor</a:t>
          </a:r>
        </a:p>
      </dgm:t>
    </dgm:pt>
    <dgm:pt modelId="{21DB712C-E5E8-4F19-BC19-0536C4FD2289}" type="parTrans" cxnId="{5CB53667-6D1E-4607-A297-63575A20C25C}">
      <dgm:prSet/>
      <dgm:spPr/>
      <dgm:t>
        <a:bodyPr/>
        <a:lstStyle/>
        <a:p>
          <a:endParaRPr lang="es-MX"/>
        </a:p>
      </dgm:t>
    </dgm:pt>
    <dgm:pt modelId="{114C0EA4-D974-4E4D-8F86-E65F5C407479}" type="sibTrans" cxnId="{5CB53667-6D1E-4607-A297-63575A20C25C}">
      <dgm:prSet/>
      <dgm:spPr/>
      <dgm:t>
        <a:bodyPr/>
        <a:lstStyle/>
        <a:p>
          <a:endParaRPr lang="es-MX"/>
        </a:p>
      </dgm:t>
    </dgm:pt>
    <dgm:pt modelId="{89448507-7902-4596-B6C3-94F5C2BAF215}">
      <dgm:prSet>
        <dgm:style>
          <a:lnRef idx="3">
            <a:schemeClr val="lt1"/>
          </a:lnRef>
          <a:fillRef idx="1">
            <a:schemeClr val="accent2"/>
          </a:fillRef>
          <a:effectRef idx="1">
            <a:schemeClr val="accent2"/>
          </a:effectRef>
          <a:fontRef idx="minor">
            <a:schemeClr val="lt1"/>
          </a:fontRef>
        </dgm:style>
      </dgm:prSet>
      <dgm:spPr/>
      <dgm:t>
        <a:bodyPr/>
        <a:lstStyle/>
        <a:p>
          <a:r>
            <a:rPr lang="es-MX" dirty="0"/>
            <a:t>Omisión del demandado</a:t>
          </a:r>
        </a:p>
      </dgm:t>
    </dgm:pt>
    <dgm:pt modelId="{F82EF4AA-C57C-45FF-B458-F19D5351D9B7}" type="parTrans" cxnId="{E2C0B78E-2F98-4EA2-893F-07621BBD4EE5}">
      <dgm:prSet/>
      <dgm:spPr/>
      <dgm:t>
        <a:bodyPr/>
        <a:lstStyle/>
        <a:p>
          <a:endParaRPr lang="es-MX"/>
        </a:p>
      </dgm:t>
    </dgm:pt>
    <dgm:pt modelId="{A84676AD-C34F-456C-BA60-7612E09377DB}" type="sibTrans" cxnId="{E2C0B78E-2F98-4EA2-893F-07621BBD4EE5}">
      <dgm:prSet/>
      <dgm:spPr/>
      <dgm:t>
        <a:bodyPr/>
        <a:lstStyle/>
        <a:p>
          <a:endParaRPr lang="es-MX"/>
        </a:p>
      </dgm:t>
    </dgm:pt>
    <dgm:pt modelId="{F80465BC-7235-43EE-B5E3-7070FCF90959}">
      <dgm:prSet/>
      <dgm:spPr/>
      <dgm:t>
        <a:bodyPr/>
        <a:lstStyle/>
        <a:p>
          <a:r>
            <a:rPr lang="es-MX" dirty="0"/>
            <a:t>Acción del actor consistente en notificar </a:t>
          </a:r>
        </a:p>
      </dgm:t>
    </dgm:pt>
    <dgm:pt modelId="{12520579-CF91-4834-A80E-D64373F71DB2}" type="parTrans" cxnId="{3BD05B5B-574F-4868-9AE8-D1F094843018}">
      <dgm:prSet/>
      <dgm:spPr/>
      <dgm:t>
        <a:bodyPr/>
        <a:lstStyle/>
        <a:p>
          <a:endParaRPr lang="es-MX"/>
        </a:p>
      </dgm:t>
    </dgm:pt>
    <dgm:pt modelId="{574B13A1-71D6-4B78-9732-9E0658F120A3}" type="sibTrans" cxnId="{3BD05B5B-574F-4868-9AE8-D1F094843018}">
      <dgm:prSet/>
      <dgm:spPr/>
      <dgm:t>
        <a:bodyPr/>
        <a:lstStyle/>
        <a:p>
          <a:endParaRPr lang="es-MX"/>
        </a:p>
      </dgm:t>
    </dgm:pt>
    <dgm:pt modelId="{CDAB3AF3-5322-4BFB-8041-9F6CBB0CECA7}" type="pres">
      <dgm:prSet presAssocID="{E64F2BA0-92C4-43FD-9F34-1B5DC3CDEF71}" presName="Name0" presStyleCnt="0">
        <dgm:presLayoutVars>
          <dgm:dir/>
          <dgm:animLvl val="lvl"/>
          <dgm:resizeHandles val="exact"/>
        </dgm:presLayoutVars>
      </dgm:prSet>
      <dgm:spPr/>
    </dgm:pt>
    <dgm:pt modelId="{62B06166-7DF2-4031-B8A8-2741D1672100}" type="pres">
      <dgm:prSet presAssocID="{1BBEE877-A5A7-4189-BF78-CA749D6CEDED}" presName="vertFlow" presStyleCnt="0"/>
      <dgm:spPr/>
    </dgm:pt>
    <dgm:pt modelId="{1FFC7D58-E768-4F33-982D-D95AC0F08539}" type="pres">
      <dgm:prSet presAssocID="{1BBEE877-A5A7-4189-BF78-CA749D6CEDED}" presName="header" presStyleLbl="node1" presStyleIdx="0" presStyleCnt="3"/>
      <dgm:spPr/>
    </dgm:pt>
    <dgm:pt modelId="{CA683C69-98BC-4E93-BE46-1DDA89F258E4}" type="pres">
      <dgm:prSet presAssocID="{317E5779-BC31-4231-96CD-35D28DA0F0DB}" presName="parTrans" presStyleLbl="sibTrans2D1" presStyleIdx="0" presStyleCnt="12"/>
      <dgm:spPr/>
    </dgm:pt>
    <dgm:pt modelId="{6363693D-194F-4C12-86CB-3F80459B43E7}" type="pres">
      <dgm:prSet presAssocID="{7555D2E8-54C6-4EBE-80ED-886876B39587}" presName="child" presStyleLbl="alignAccFollowNode1" presStyleIdx="0" presStyleCnt="12">
        <dgm:presLayoutVars>
          <dgm:chMax val="0"/>
          <dgm:bulletEnabled val="1"/>
        </dgm:presLayoutVars>
      </dgm:prSet>
      <dgm:spPr/>
    </dgm:pt>
    <dgm:pt modelId="{E6BAB63F-D87A-4662-BC62-1F5EE1E9722A}" type="pres">
      <dgm:prSet presAssocID="{A4084EE7-3500-47AF-810D-B08F28BF9010}" presName="sibTrans" presStyleLbl="sibTrans2D1" presStyleIdx="1" presStyleCnt="12"/>
      <dgm:spPr/>
    </dgm:pt>
    <dgm:pt modelId="{236C9FA0-A6E4-4F0C-8753-050899480D0C}" type="pres">
      <dgm:prSet presAssocID="{3AAB8E46-3EFF-4873-B077-BB6564D0259C}" presName="child" presStyleLbl="alignAccFollowNode1" presStyleIdx="1" presStyleCnt="12">
        <dgm:presLayoutVars>
          <dgm:chMax val="0"/>
          <dgm:bulletEnabled val="1"/>
        </dgm:presLayoutVars>
      </dgm:prSet>
      <dgm:spPr/>
    </dgm:pt>
    <dgm:pt modelId="{5E0B0ECB-1439-41AC-B816-9B2D4228170C}" type="pres">
      <dgm:prSet presAssocID="{114C0EA4-D974-4E4D-8F86-E65F5C407479}" presName="sibTrans" presStyleLbl="sibTrans2D1" presStyleIdx="2" presStyleCnt="12"/>
      <dgm:spPr/>
    </dgm:pt>
    <dgm:pt modelId="{193D402C-1B0A-42DA-8F47-539549971955}" type="pres">
      <dgm:prSet presAssocID="{89448507-7902-4596-B6C3-94F5C2BAF215}" presName="child" presStyleLbl="alignAccFollowNode1" presStyleIdx="2" presStyleCnt="12">
        <dgm:presLayoutVars>
          <dgm:chMax val="0"/>
          <dgm:bulletEnabled val="1"/>
        </dgm:presLayoutVars>
      </dgm:prSet>
      <dgm:spPr/>
    </dgm:pt>
    <dgm:pt modelId="{BBD8EBA6-7589-4A56-BDE1-FBC1718799E1}" type="pres">
      <dgm:prSet presAssocID="{A84676AD-C34F-456C-BA60-7612E09377DB}" presName="sibTrans" presStyleLbl="sibTrans2D1" presStyleIdx="3" presStyleCnt="12"/>
      <dgm:spPr/>
    </dgm:pt>
    <dgm:pt modelId="{BC3077CD-75F4-46CF-86CA-FB639DE913E5}" type="pres">
      <dgm:prSet presAssocID="{F80465BC-7235-43EE-B5E3-7070FCF90959}" presName="child" presStyleLbl="alignAccFollowNode1" presStyleIdx="3" presStyleCnt="12">
        <dgm:presLayoutVars>
          <dgm:chMax val="0"/>
          <dgm:bulletEnabled val="1"/>
        </dgm:presLayoutVars>
      </dgm:prSet>
      <dgm:spPr/>
    </dgm:pt>
    <dgm:pt modelId="{69106B39-BA2A-40E8-8245-25ADDCAF7450}" type="pres">
      <dgm:prSet presAssocID="{1BBEE877-A5A7-4189-BF78-CA749D6CEDED}" presName="hSp" presStyleCnt="0"/>
      <dgm:spPr/>
    </dgm:pt>
    <dgm:pt modelId="{9794498F-F423-46D2-B6DD-0C5FFB635E6B}" type="pres">
      <dgm:prSet presAssocID="{F7643348-E925-4BB6-8D2A-C802796163F2}" presName="vertFlow" presStyleCnt="0"/>
      <dgm:spPr/>
    </dgm:pt>
    <dgm:pt modelId="{5D8B59AF-2D4D-4138-9447-1A01E2EE9B06}" type="pres">
      <dgm:prSet presAssocID="{F7643348-E925-4BB6-8D2A-C802796163F2}" presName="header" presStyleLbl="node1" presStyleIdx="1" presStyleCnt="3" custScaleY="90909" custLinFactNeighborX="1365" custLinFactNeighborY="-7803"/>
      <dgm:spPr/>
    </dgm:pt>
    <dgm:pt modelId="{8FD671E1-03D9-41CA-84AF-0BA44BDC7E09}" type="pres">
      <dgm:prSet presAssocID="{F4331A3F-BD21-485A-9F5B-B15394DDC82F}" presName="parTrans" presStyleLbl="sibTrans2D1" presStyleIdx="4" presStyleCnt="12"/>
      <dgm:spPr/>
    </dgm:pt>
    <dgm:pt modelId="{4289BCE5-414C-4669-9B09-722F233041A8}" type="pres">
      <dgm:prSet presAssocID="{469B099F-ADC1-474A-92E6-611F7A43F0E3}" presName="child" presStyleLbl="alignAccFollowNode1" presStyleIdx="4" presStyleCnt="12">
        <dgm:presLayoutVars>
          <dgm:chMax val="0"/>
          <dgm:bulletEnabled val="1"/>
        </dgm:presLayoutVars>
      </dgm:prSet>
      <dgm:spPr/>
    </dgm:pt>
    <dgm:pt modelId="{541DC2CF-D8FE-4133-81CA-250E71C55E53}" type="pres">
      <dgm:prSet presAssocID="{50C53CDA-DF85-4F38-B45B-E4476F7FCC80}" presName="sibTrans" presStyleLbl="sibTrans2D1" presStyleIdx="5" presStyleCnt="12"/>
      <dgm:spPr/>
    </dgm:pt>
    <dgm:pt modelId="{1AA3EDF7-C44F-4CFC-A98E-78B884584BC1}" type="pres">
      <dgm:prSet presAssocID="{7D4DD17A-4ECA-418A-9A20-8E04614D4DA1}" presName="child" presStyleLbl="alignAccFollowNode1" presStyleIdx="5" presStyleCnt="12">
        <dgm:presLayoutVars>
          <dgm:chMax val="0"/>
          <dgm:bulletEnabled val="1"/>
        </dgm:presLayoutVars>
      </dgm:prSet>
      <dgm:spPr/>
    </dgm:pt>
    <dgm:pt modelId="{24A366FD-9BDD-4CA8-A9B2-8ABF1450FD7C}" type="pres">
      <dgm:prSet presAssocID="{7884E79D-B437-4BE5-A210-DEE7102BC078}" presName="sibTrans" presStyleLbl="sibTrans2D1" presStyleIdx="6" presStyleCnt="12"/>
      <dgm:spPr/>
    </dgm:pt>
    <dgm:pt modelId="{EDD4A8A6-F6D8-4332-B206-0CD7365C9FD8}" type="pres">
      <dgm:prSet presAssocID="{45FDD316-9227-4D78-918D-F131398B74B5}" presName="child" presStyleLbl="alignAccFollowNode1" presStyleIdx="6" presStyleCnt="12">
        <dgm:presLayoutVars>
          <dgm:chMax val="0"/>
          <dgm:bulletEnabled val="1"/>
        </dgm:presLayoutVars>
      </dgm:prSet>
      <dgm:spPr/>
    </dgm:pt>
    <dgm:pt modelId="{94CAE0E6-7F6D-4E63-A15D-3F985ED34628}" type="pres">
      <dgm:prSet presAssocID="{F592515E-5F27-4359-80CE-C1A658E56FE0}" presName="sibTrans" presStyleLbl="sibTrans2D1" presStyleIdx="7" presStyleCnt="12"/>
      <dgm:spPr/>
    </dgm:pt>
    <dgm:pt modelId="{97229D24-6DFE-4ABF-AA39-09794E3C9CA5}" type="pres">
      <dgm:prSet presAssocID="{7F14641E-2BEC-493A-9555-62CE60AF6666}" presName="child" presStyleLbl="alignAccFollowNode1" presStyleIdx="7" presStyleCnt="12">
        <dgm:presLayoutVars>
          <dgm:chMax val="0"/>
          <dgm:bulletEnabled val="1"/>
        </dgm:presLayoutVars>
      </dgm:prSet>
      <dgm:spPr/>
    </dgm:pt>
    <dgm:pt modelId="{E584CDC2-C6C4-47A7-A27C-387A6A0AD688}" type="pres">
      <dgm:prSet presAssocID="{F7643348-E925-4BB6-8D2A-C802796163F2}" presName="hSp" presStyleCnt="0"/>
      <dgm:spPr/>
    </dgm:pt>
    <dgm:pt modelId="{6D1CF0E3-9B43-4791-869C-285B101A93C4}" type="pres">
      <dgm:prSet presAssocID="{A183FAFA-CB4E-4C11-92AC-732F0BB17E75}" presName="vertFlow" presStyleCnt="0"/>
      <dgm:spPr/>
    </dgm:pt>
    <dgm:pt modelId="{A2DB8EA3-55A4-4AB2-AB30-3B123AD39D49}" type="pres">
      <dgm:prSet presAssocID="{A183FAFA-CB4E-4C11-92AC-732F0BB17E75}" presName="header" presStyleLbl="node1" presStyleIdx="2" presStyleCnt="3"/>
      <dgm:spPr/>
    </dgm:pt>
    <dgm:pt modelId="{A6E4813A-A73E-4EAA-907F-50C9D08B141F}" type="pres">
      <dgm:prSet presAssocID="{E11D03FE-0395-44D1-A0BD-E5D138DB511C}" presName="parTrans" presStyleLbl="sibTrans2D1" presStyleIdx="8" presStyleCnt="12"/>
      <dgm:spPr/>
    </dgm:pt>
    <dgm:pt modelId="{31560446-C899-4F99-B9FF-FD3B58C38B8E}" type="pres">
      <dgm:prSet presAssocID="{5B7F2EC4-7815-4B12-964D-7AC3EA671E6E}" presName="child" presStyleLbl="alignAccFollowNode1" presStyleIdx="8" presStyleCnt="12">
        <dgm:presLayoutVars>
          <dgm:chMax val="0"/>
          <dgm:bulletEnabled val="1"/>
        </dgm:presLayoutVars>
      </dgm:prSet>
      <dgm:spPr/>
    </dgm:pt>
    <dgm:pt modelId="{EA6C39DC-143D-455A-8CB1-636631FB80BD}" type="pres">
      <dgm:prSet presAssocID="{F7EF102E-0792-4D31-8B54-8741E5EDA4AF}" presName="sibTrans" presStyleLbl="sibTrans2D1" presStyleIdx="9" presStyleCnt="12"/>
      <dgm:spPr/>
    </dgm:pt>
    <dgm:pt modelId="{473E07D9-38C6-4EB5-9B96-4F04B01C34A0}" type="pres">
      <dgm:prSet presAssocID="{3454DFA7-A6F9-4E4B-988B-9C8BAF2E98FD}" presName="child" presStyleLbl="alignAccFollowNode1" presStyleIdx="9" presStyleCnt="12">
        <dgm:presLayoutVars>
          <dgm:chMax val="0"/>
          <dgm:bulletEnabled val="1"/>
        </dgm:presLayoutVars>
      </dgm:prSet>
      <dgm:spPr/>
    </dgm:pt>
    <dgm:pt modelId="{2DDEDB2C-3B1A-451D-8FB9-2474536D2F26}" type="pres">
      <dgm:prSet presAssocID="{1306C3F6-B63B-412F-925C-77BAD0837EEE}" presName="sibTrans" presStyleLbl="sibTrans2D1" presStyleIdx="10" presStyleCnt="12"/>
      <dgm:spPr/>
    </dgm:pt>
    <dgm:pt modelId="{A3DD049C-D1E2-4FB0-A2ED-D1E79C63CA39}" type="pres">
      <dgm:prSet presAssocID="{ABA6CF31-543A-44C0-839E-10525E75BC52}" presName="child" presStyleLbl="alignAccFollowNode1" presStyleIdx="10" presStyleCnt="12">
        <dgm:presLayoutVars>
          <dgm:chMax val="0"/>
          <dgm:bulletEnabled val="1"/>
        </dgm:presLayoutVars>
      </dgm:prSet>
      <dgm:spPr/>
    </dgm:pt>
    <dgm:pt modelId="{1B4A7783-F34C-45B7-99AA-7E2E4A6FE8C9}" type="pres">
      <dgm:prSet presAssocID="{6E6E0860-6462-4545-8318-7BFD96A8B86A}" presName="sibTrans" presStyleLbl="sibTrans2D1" presStyleIdx="11" presStyleCnt="12"/>
      <dgm:spPr/>
    </dgm:pt>
    <dgm:pt modelId="{DED443AC-6832-4CD7-B5FA-B294AE7024F5}" type="pres">
      <dgm:prSet presAssocID="{2EA98C81-2634-4D7C-9E29-AF9478AE8840}" presName="child" presStyleLbl="alignAccFollowNode1" presStyleIdx="11" presStyleCnt="12">
        <dgm:presLayoutVars>
          <dgm:chMax val="0"/>
          <dgm:bulletEnabled val="1"/>
        </dgm:presLayoutVars>
      </dgm:prSet>
      <dgm:spPr/>
    </dgm:pt>
  </dgm:ptLst>
  <dgm:cxnLst>
    <dgm:cxn modelId="{B6863D06-7F3E-41C3-9FDD-0F0383AD9AB6}" type="presOf" srcId="{F7EF102E-0792-4D31-8B54-8741E5EDA4AF}" destId="{EA6C39DC-143D-455A-8CB1-636631FB80BD}" srcOrd="0" destOrd="0" presId="urn:microsoft.com/office/officeart/2005/8/layout/lProcess1"/>
    <dgm:cxn modelId="{DFCA4111-77C0-4883-B4A1-F580EED6FC85}" type="presOf" srcId="{A4084EE7-3500-47AF-810D-B08F28BF9010}" destId="{E6BAB63F-D87A-4662-BC62-1F5EE1E9722A}" srcOrd="0" destOrd="0" presId="urn:microsoft.com/office/officeart/2005/8/layout/lProcess1"/>
    <dgm:cxn modelId="{94D94C16-62C9-489B-8540-DF4E47887B12}" srcId="{E64F2BA0-92C4-43FD-9F34-1B5DC3CDEF71}" destId="{A183FAFA-CB4E-4C11-92AC-732F0BB17E75}" srcOrd="2" destOrd="0" parTransId="{C93A9A7C-D7F1-4436-A9C6-9228118D23E1}" sibTransId="{B2B25C4B-C19A-4E40-8B99-58202F9471A1}"/>
    <dgm:cxn modelId="{B927E81E-18C4-49F9-9986-EFEC83C75387}" type="presOf" srcId="{F80465BC-7235-43EE-B5E3-7070FCF90959}" destId="{BC3077CD-75F4-46CF-86CA-FB639DE913E5}" srcOrd="0" destOrd="0" presId="urn:microsoft.com/office/officeart/2005/8/layout/lProcess1"/>
    <dgm:cxn modelId="{40B63425-FC7F-40EC-B6D5-DC9048B8D97D}" type="presOf" srcId="{89448507-7902-4596-B6C3-94F5C2BAF215}" destId="{193D402C-1B0A-42DA-8F47-539549971955}" srcOrd="0" destOrd="0" presId="urn:microsoft.com/office/officeart/2005/8/layout/lProcess1"/>
    <dgm:cxn modelId="{925CA22C-28B4-4AB6-B275-9D15C3C46785}" type="presOf" srcId="{7555D2E8-54C6-4EBE-80ED-886876B39587}" destId="{6363693D-194F-4C12-86CB-3F80459B43E7}" srcOrd="0" destOrd="0" presId="urn:microsoft.com/office/officeart/2005/8/layout/lProcess1"/>
    <dgm:cxn modelId="{99DDB62C-4A8A-4926-9C4F-2D236E28B770}" type="presOf" srcId="{3AAB8E46-3EFF-4873-B077-BB6564D0259C}" destId="{236C9FA0-A6E4-4F0C-8753-050899480D0C}" srcOrd="0" destOrd="0" presId="urn:microsoft.com/office/officeart/2005/8/layout/lProcess1"/>
    <dgm:cxn modelId="{668C372D-891B-49BD-B433-47CE1B86B872}" srcId="{F7643348-E925-4BB6-8D2A-C802796163F2}" destId="{7F14641E-2BEC-493A-9555-62CE60AF6666}" srcOrd="3" destOrd="0" parTransId="{16E51594-68A1-4549-A723-AB0C08BC189D}" sibTransId="{D91B6F67-68B2-4FD9-A0C5-ADC740DF4677}"/>
    <dgm:cxn modelId="{DEA4BF33-D8AE-4BA1-97CE-A60BC058715D}" type="presOf" srcId="{317E5779-BC31-4231-96CD-35D28DA0F0DB}" destId="{CA683C69-98BC-4E93-BE46-1DDA89F258E4}" srcOrd="0" destOrd="0" presId="urn:microsoft.com/office/officeart/2005/8/layout/lProcess1"/>
    <dgm:cxn modelId="{09E10338-F4F8-446E-ABB0-630950A68C07}" type="presOf" srcId="{F592515E-5F27-4359-80CE-C1A658E56FE0}" destId="{94CAE0E6-7F6D-4E63-A15D-3F985ED34628}" srcOrd="0" destOrd="0" presId="urn:microsoft.com/office/officeart/2005/8/layout/lProcess1"/>
    <dgm:cxn modelId="{A0A1843D-92EC-419B-89F7-3B5EFB4C229F}" srcId="{F7643348-E925-4BB6-8D2A-C802796163F2}" destId="{7D4DD17A-4ECA-418A-9A20-8E04614D4DA1}" srcOrd="1" destOrd="0" parTransId="{3CED2A58-6CFD-445C-862F-3F55F147DD30}" sibTransId="{7884E79D-B437-4BE5-A210-DEE7102BC078}"/>
    <dgm:cxn modelId="{F2EAA93D-85E0-41E4-A939-7CB0FD01F62D}" type="presOf" srcId="{3454DFA7-A6F9-4E4B-988B-9C8BAF2E98FD}" destId="{473E07D9-38C6-4EB5-9B96-4F04B01C34A0}" srcOrd="0" destOrd="0" presId="urn:microsoft.com/office/officeart/2005/8/layout/lProcess1"/>
    <dgm:cxn modelId="{221CE43F-6263-44E2-826A-9C998F1BF46B}" type="presOf" srcId="{45FDD316-9227-4D78-918D-F131398B74B5}" destId="{EDD4A8A6-F6D8-4332-B206-0CD7365C9FD8}" srcOrd="0" destOrd="0" presId="urn:microsoft.com/office/officeart/2005/8/layout/lProcess1"/>
    <dgm:cxn modelId="{3BD05B5B-574F-4868-9AE8-D1F094843018}" srcId="{1BBEE877-A5A7-4189-BF78-CA749D6CEDED}" destId="{F80465BC-7235-43EE-B5E3-7070FCF90959}" srcOrd="3" destOrd="0" parTransId="{12520579-CF91-4834-A80E-D64373F71DB2}" sibTransId="{574B13A1-71D6-4B78-9732-9E0658F120A3}"/>
    <dgm:cxn modelId="{90C1F35C-74C5-41D9-8887-CDA8282A9DE6}" type="presOf" srcId="{6E6E0860-6462-4545-8318-7BFD96A8B86A}" destId="{1B4A7783-F34C-45B7-99AA-7E2E4A6FE8C9}" srcOrd="0" destOrd="0" presId="urn:microsoft.com/office/officeart/2005/8/layout/lProcess1"/>
    <dgm:cxn modelId="{30632842-1B6B-41F2-88DF-CF994787735C}" srcId="{A183FAFA-CB4E-4C11-92AC-732F0BB17E75}" destId="{ABA6CF31-543A-44C0-839E-10525E75BC52}" srcOrd="2" destOrd="0" parTransId="{BFCA993D-07E1-43A3-A2F5-17A546DAA4C8}" sibTransId="{6E6E0860-6462-4545-8318-7BFD96A8B86A}"/>
    <dgm:cxn modelId="{46E32F64-F593-4ED8-8728-06C67C2CC01C}" type="presOf" srcId="{A84676AD-C34F-456C-BA60-7612E09377DB}" destId="{BBD8EBA6-7589-4A56-BDE1-FBC1718799E1}" srcOrd="0" destOrd="0" presId="urn:microsoft.com/office/officeart/2005/8/layout/lProcess1"/>
    <dgm:cxn modelId="{5CB53667-6D1E-4607-A297-63575A20C25C}" srcId="{1BBEE877-A5A7-4189-BF78-CA749D6CEDED}" destId="{3AAB8E46-3EFF-4873-B077-BB6564D0259C}" srcOrd="1" destOrd="0" parTransId="{21DB712C-E5E8-4F19-BC19-0536C4FD2289}" sibTransId="{114C0EA4-D974-4E4D-8F86-E65F5C407479}"/>
    <dgm:cxn modelId="{BB2A4A47-EE39-4A16-9432-DE03A5C70DB5}" type="presOf" srcId="{7884E79D-B437-4BE5-A210-DEE7102BC078}" destId="{24A366FD-9BDD-4CA8-A9B2-8ABF1450FD7C}" srcOrd="0" destOrd="0" presId="urn:microsoft.com/office/officeart/2005/8/layout/lProcess1"/>
    <dgm:cxn modelId="{0687BA4E-553A-45E7-8A1F-C81BAAB0464A}" type="presOf" srcId="{1BBEE877-A5A7-4189-BF78-CA749D6CEDED}" destId="{1FFC7D58-E768-4F33-982D-D95AC0F08539}" srcOrd="0" destOrd="0" presId="urn:microsoft.com/office/officeart/2005/8/layout/lProcess1"/>
    <dgm:cxn modelId="{7AF5856F-A929-4A7D-80B8-902F3464357E}" srcId="{1BBEE877-A5A7-4189-BF78-CA749D6CEDED}" destId="{7555D2E8-54C6-4EBE-80ED-886876B39587}" srcOrd="0" destOrd="0" parTransId="{317E5779-BC31-4231-96CD-35D28DA0F0DB}" sibTransId="{A4084EE7-3500-47AF-810D-B08F28BF9010}"/>
    <dgm:cxn modelId="{F66D4850-4A56-47B0-952E-8AD7F0BE52FD}" type="presOf" srcId="{114C0EA4-D974-4E4D-8F86-E65F5C407479}" destId="{5E0B0ECB-1439-41AC-B816-9B2D4228170C}" srcOrd="0" destOrd="0" presId="urn:microsoft.com/office/officeart/2005/8/layout/lProcess1"/>
    <dgm:cxn modelId="{0B1FF253-4846-4A1F-8370-F966C8CB80F5}" srcId="{F7643348-E925-4BB6-8D2A-C802796163F2}" destId="{469B099F-ADC1-474A-92E6-611F7A43F0E3}" srcOrd="0" destOrd="0" parTransId="{F4331A3F-BD21-485A-9F5B-B15394DDC82F}" sibTransId="{50C53CDA-DF85-4F38-B45B-E4476F7FCC80}"/>
    <dgm:cxn modelId="{F4159E55-7F6D-4809-A966-CC28A2D67251}" type="presOf" srcId="{ABA6CF31-543A-44C0-839E-10525E75BC52}" destId="{A3DD049C-D1E2-4FB0-A2ED-D1E79C63CA39}" srcOrd="0" destOrd="0" presId="urn:microsoft.com/office/officeart/2005/8/layout/lProcess1"/>
    <dgm:cxn modelId="{7B73CE78-79F3-4D84-B10B-B30C06C1EDD7}" type="presOf" srcId="{E11D03FE-0395-44D1-A0BD-E5D138DB511C}" destId="{A6E4813A-A73E-4EAA-907F-50C9D08B141F}" srcOrd="0" destOrd="0" presId="urn:microsoft.com/office/officeart/2005/8/layout/lProcess1"/>
    <dgm:cxn modelId="{6D01967E-B944-48BA-B692-88F564B4B28C}" type="presOf" srcId="{1306C3F6-B63B-412F-925C-77BAD0837EEE}" destId="{2DDEDB2C-3B1A-451D-8FB9-2474536D2F26}" srcOrd="0" destOrd="0" presId="urn:microsoft.com/office/officeart/2005/8/layout/lProcess1"/>
    <dgm:cxn modelId="{30E2EB88-0ADA-4D0C-B5BB-727C7C9F834E}" srcId="{A183FAFA-CB4E-4C11-92AC-732F0BB17E75}" destId="{3454DFA7-A6F9-4E4B-988B-9C8BAF2E98FD}" srcOrd="1" destOrd="0" parTransId="{0A5DCFBE-3ED6-459A-AA20-F7A544B2C6BB}" sibTransId="{1306C3F6-B63B-412F-925C-77BAD0837EEE}"/>
    <dgm:cxn modelId="{E2C0B78E-2F98-4EA2-893F-07621BBD4EE5}" srcId="{1BBEE877-A5A7-4189-BF78-CA749D6CEDED}" destId="{89448507-7902-4596-B6C3-94F5C2BAF215}" srcOrd="2" destOrd="0" parTransId="{F82EF4AA-C57C-45FF-B458-F19D5351D9B7}" sibTransId="{A84676AD-C34F-456C-BA60-7612E09377DB}"/>
    <dgm:cxn modelId="{5ECA2F92-E0D2-4A92-80B9-02CD4EC248FC}" type="presOf" srcId="{469B099F-ADC1-474A-92E6-611F7A43F0E3}" destId="{4289BCE5-414C-4669-9B09-722F233041A8}" srcOrd="0" destOrd="0" presId="urn:microsoft.com/office/officeart/2005/8/layout/lProcess1"/>
    <dgm:cxn modelId="{FDBCF99C-9A24-4689-BC4E-ED9A28367D97}" srcId="{A183FAFA-CB4E-4C11-92AC-732F0BB17E75}" destId="{2EA98C81-2634-4D7C-9E29-AF9478AE8840}" srcOrd="3" destOrd="0" parTransId="{E0D948D9-3059-4598-92B0-8DB148DE7660}" sibTransId="{D404ABDA-3FCC-41ED-85B2-CAE0026BA766}"/>
    <dgm:cxn modelId="{A07158A4-4B61-48A2-A034-A809C738002F}" type="presOf" srcId="{50C53CDA-DF85-4F38-B45B-E4476F7FCC80}" destId="{541DC2CF-D8FE-4133-81CA-250E71C55E53}" srcOrd="0" destOrd="0" presId="urn:microsoft.com/office/officeart/2005/8/layout/lProcess1"/>
    <dgm:cxn modelId="{701437B4-8627-4E12-86F8-FA78CA12C31A}" type="presOf" srcId="{E64F2BA0-92C4-43FD-9F34-1B5DC3CDEF71}" destId="{CDAB3AF3-5322-4BFB-8041-9F6CBB0CECA7}" srcOrd="0" destOrd="0" presId="urn:microsoft.com/office/officeart/2005/8/layout/lProcess1"/>
    <dgm:cxn modelId="{49A3A4B6-76BA-4906-9407-F35BC2A28986}" srcId="{A183FAFA-CB4E-4C11-92AC-732F0BB17E75}" destId="{5B7F2EC4-7815-4B12-964D-7AC3EA671E6E}" srcOrd="0" destOrd="0" parTransId="{E11D03FE-0395-44D1-A0BD-E5D138DB511C}" sibTransId="{F7EF102E-0792-4D31-8B54-8741E5EDA4AF}"/>
    <dgm:cxn modelId="{14D8D4B6-A576-4276-9F23-45A152E58A3C}" type="presOf" srcId="{7D4DD17A-4ECA-418A-9A20-8E04614D4DA1}" destId="{1AA3EDF7-C44F-4CFC-A98E-78B884584BC1}" srcOrd="0" destOrd="0" presId="urn:microsoft.com/office/officeart/2005/8/layout/lProcess1"/>
    <dgm:cxn modelId="{0C2908C3-B096-43E9-9345-FFC912CB6CE6}" type="presOf" srcId="{7F14641E-2BEC-493A-9555-62CE60AF6666}" destId="{97229D24-6DFE-4ABF-AA39-09794E3C9CA5}" srcOrd="0" destOrd="0" presId="urn:microsoft.com/office/officeart/2005/8/layout/lProcess1"/>
    <dgm:cxn modelId="{C8713DC6-D704-4341-9A21-95B5A72D56F0}" type="presOf" srcId="{F4331A3F-BD21-485A-9F5B-B15394DDC82F}" destId="{8FD671E1-03D9-41CA-84AF-0BA44BDC7E09}" srcOrd="0" destOrd="0" presId="urn:microsoft.com/office/officeart/2005/8/layout/lProcess1"/>
    <dgm:cxn modelId="{F26B72CF-DDF8-49C2-B7B5-076AFA49801F}" type="presOf" srcId="{F7643348-E925-4BB6-8D2A-C802796163F2}" destId="{5D8B59AF-2D4D-4138-9447-1A01E2EE9B06}" srcOrd="0" destOrd="0" presId="urn:microsoft.com/office/officeart/2005/8/layout/lProcess1"/>
    <dgm:cxn modelId="{06302ED1-8F59-4497-9B45-D1BE17D3C02A}" type="presOf" srcId="{5B7F2EC4-7815-4B12-964D-7AC3EA671E6E}" destId="{31560446-C899-4F99-B9FF-FD3B58C38B8E}" srcOrd="0" destOrd="0" presId="urn:microsoft.com/office/officeart/2005/8/layout/lProcess1"/>
    <dgm:cxn modelId="{584C4BE8-E231-4E77-BA5C-286EC85632C0}" srcId="{E64F2BA0-92C4-43FD-9F34-1B5DC3CDEF71}" destId="{F7643348-E925-4BB6-8D2A-C802796163F2}" srcOrd="1" destOrd="0" parTransId="{B465C224-DD36-4E61-A4FB-D0753B576D68}" sibTransId="{BE554338-6634-4375-BDF5-CAC490ABB4E3}"/>
    <dgm:cxn modelId="{8011CAEA-C2AA-4574-BAD3-16EA4D905D57}" srcId="{F7643348-E925-4BB6-8D2A-C802796163F2}" destId="{45FDD316-9227-4D78-918D-F131398B74B5}" srcOrd="2" destOrd="0" parTransId="{1EB47411-57B5-4C16-AA9E-7B4487931E97}" sibTransId="{F592515E-5F27-4359-80CE-C1A658E56FE0}"/>
    <dgm:cxn modelId="{057832EB-9335-40E0-A8C1-97CCF02242A4}" type="presOf" srcId="{A183FAFA-CB4E-4C11-92AC-732F0BB17E75}" destId="{A2DB8EA3-55A4-4AB2-AB30-3B123AD39D49}" srcOrd="0" destOrd="0" presId="urn:microsoft.com/office/officeart/2005/8/layout/lProcess1"/>
    <dgm:cxn modelId="{EF26F3EF-B1E0-4586-AB63-B75846C9D997}" type="presOf" srcId="{2EA98C81-2634-4D7C-9E29-AF9478AE8840}" destId="{DED443AC-6832-4CD7-B5FA-B294AE7024F5}" srcOrd="0" destOrd="0" presId="urn:microsoft.com/office/officeart/2005/8/layout/lProcess1"/>
    <dgm:cxn modelId="{9B995AFE-0ACC-4335-AF18-A1205A077563}" srcId="{E64F2BA0-92C4-43FD-9F34-1B5DC3CDEF71}" destId="{1BBEE877-A5A7-4189-BF78-CA749D6CEDED}" srcOrd="0" destOrd="0" parTransId="{C9F4B6E5-C80C-4272-BE11-0F87F8827900}" sibTransId="{8ED68E00-4297-4D10-8C19-C268B5CC0B56}"/>
    <dgm:cxn modelId="{3ED19538-D4EB-4A87-9954-D35A0BB1FEF1}" type="presParOf" srcId="{CDAB3AF3-5322-4BFB-8041-9F6CBB0CECA7}" destId="{62B06166-7DF2-4031-B8A8-2741D1672100}" srcOrd="0" destOrd="0" presId="urn:microsoft.com/office/officeart/2005/8/layout/lProcess1"/>
    <dgm:cxn modelId="{27C66115-7FD4-4A25-8F37-A51C94AE38CC}" type="presParOf" srcId="{62B06166-7DF2-4031-B8A8-2741D1672100}" destId="{1FFC7D58-E768-4F33-982D-D95AC0F08539}" srcOrd="0" destOrd="0" presId="urn:microsoft.com/office/officeart/2005/8/layout/lProcess1"/>
    <dgm:cxn modelId="{5887013B-8994-4B93-84F6-E899296CF9D9}" type="presParOf" srcId="{62B06166-7DF2-4031-B8A8-2741D1672100}" destId="{CA683C69-98BC-4E93-BE46-1DDA89F258E4}" srcOrd="1" destOrd="0" presId="urn:microsoft.com/office/officeart/2005/8/layout/lProcess1"/>
    <dgm:cxn modelId="{F7559B42-4D47-434D-BD4F-013C6E8477CD}" type="presParOf" srcId="{62B06166-7DF2-4031-B8A8-2741D1672100}" destId="{6363693D-194F-4C12-86CB-3F80459B43E7}" srcOrd="2" destOrd="0" presId="urn:microsoft.com/office/officeart/2005/8/layout/lProcess1"/>
    <dgm:cxn modelId="{23710ED7-E987-4016-8787-7C1596A3AA7B}" type="presParOf" srcId="{62B06166-7DF2-4031-B8A8-2741D1672100}" destId="{E6BAB63F-D87A-4662-BC62-1F5EE1E9722A}" srcOrd="3" destOrd="0" presId="urn:microsoft.com/office/officeart/2005/8/layout/lProcess1"/>
    <dgm:cxn modelId="{A59800E4-4BB5-4AB7-AA25-E514F9EDA119}" type="presParOf" srcId="{62B06166-7DF2-4031-B8A8-2741D1672100}" destId="{236C9FA0-A6E4-4F0C-8753-050899480D0C}" srcOrd="4" destOrd="0" presId="urn:microsoft.com/office/officeart/2005/8/layout/lProcess1"/>
    <dgm:cxn modelId="{C1D8B917-975D-4C9D-88D2-785F37EAB61E}" type="presParOf" srcId="{62B06166-7DF2-4031-B8A8-2741D1672100}" destId="{5E0B0ECB-1439-41AC-B816-9B2D4228170C}" srcOrd="5" destOrd="0" presId="urn:microsoft.com/office/officeart/2005/8/layout/lProcess1"/>
    <dgm:cxn modelId="{7C36E62C-484E-4A6A-AE3F-88CD02119671}" type="presParOf" srcId="{62B06166-7DF2-4031-B8A8-2741D1672100}" destId="{193D402C-1B0A-42DA-8F47-539549971955}" srcOrd="6" destOrd="0" presId="urn:microsoft.com/office/officeart/2005/8/layout/lProcess1"/>
    <dgm:cxn modelId="{E00B17CA-564D-4CAD-9757-EE0CE62CDE74}" type="presParOf" srcId="{62B06166-7DF2-4031-B8A8-2741D1672100}" destId="{BBD8EBA6-7589-4A56-BDE1-FBC1718799E1}" srcOrd="7" destOrd="0" presId="urn:microsoft.com/office/officeart/2005/8/layout/lProcess1"/>
    <dgm:cxn modelId="{466F80E1-94BA-4DF5-8168-970D664591FC}" type="presParOf" srcId="{62B06166-7DF2-4031-B8A8-2741D1672100}" destId="{BC3077CD-75F4-46CF-86CA-FB639DE913E5}" srcOrd="8" destOrd="0" presId="urn:microsoft.com/office/officeart/2005/8/layout/lProcess1"/>
    <dgm:cxn modelId="{41316822-7FE7-4E15-B246-B42FDD82390B}" type="presParOf" srcId="{CDAB3AF3-5322-4BFB-8041-9F6CBB0CECA7}" destId="{69106B39-BA2A-40E8-8245-25ADDCAF7450}" srcOrd="1" destOrd="0" presId="urn:microsoft.com/office/officeart/2005/8/layout/lProcess1"/>
    <dgm:cxn modelId="{5BCAC111-BBCD-4019-A460-18E2D61DE007}" type="presParOf" srcId="{CDAB3AF3-5322-4BFB-8041-9F6CBB0CECA7}" destId="{9794498F-F423-46D2-B6DD-0C5FFB635E6B}" srcOrd="2" destOrd="0" presId="urn:microsoft.com/office/officeart/2005/8/layout/lProcess1"/>
    <dgm:cxn modelId="{D7FB1BCE-493D-4D75-969A-3EE3CD2F9936}" type="presParOf" srcId="{9794498F-F423-46D2-B6DD-0C5FFB635E6B}" destId="{5D8B59AF-2D4D-4138-9447-1A01E2EE9B06}" srcOrd="0" destOrd="0" presId="urn:microsoft.com/office/officeart/2005/8/layout/lProcess1"/>
    <dgm:cxn modelId="{A18222B1-B070-4D16-82B1-0B45167D3D54}" type="presParOf" srcId="{9794498F-F423-46D2-B6DD-0C5FFB635E6B}" destId="{8FD671E1-03D9-41CA-84AF-0BA44BDC7E09}" srcOrd="1" destOrd="0" presId="urn:microsoft.com/office/officeart/2005/8/layout/lProcess1"/>
    <dgm:cxn modelId="{0EDE8AEE-21DD-41AF-835B-41B47B20D2EA}" type="presParOf" srcId="{9794498F-F423-46D2-B6DD-0C5FFB635E6B}" destId="{4289BCE5-414C-4669-9B09-722F233041A8}" srcOrd="2" destOrd="0" presId="urn:microsoft.com/office/officeart/2005/8/layout/lProcess1"/>
    <dgm:cxn modelId="{A1D6F880-7AA2-412E-9205-461AA30E31AF}" type="presParOf" srcId="{9794498F-F423-46D2-B6DD-0C5FFB635E6B}" destId="{541DC2CF-D8FE-4133-81CA-250E71C55E53}" srcOrd="3" destOrd="0" presId="urn:microsoft.com/office/officeart/2005/8/layout/lProcess1"/>
    <dgm:cxn modelId="{2C4F1625-0203-4DDF-A3DE-60D909F25D58}" type="presParOf" srcId="{9794498F-F423-46D2-B6DD-0C5FFB635E6B}" destId="{1AA3EDF7-C44F-4CFC-A98E-78B884584BC1}" srcOrd="4" destOrd="0" presId="urn:microsoft.com/office/officeart/2005/8/layout/lProcess1"/>
    <dgm:cxn modelId="{0C149C50-88E4-49F0-996A-8DA09ED12203}" type="presParOf" srcId="{9794498F-F423-46D2-B6DD-0C5FFB635E6B}" destId="{24A366FD-9BDD-4CA8-A9B2-8ABF1450FD7C}" srcOrd="5" destOrd="0" presId="urn:microsoft.com/office/officeart/2005/8/layout/lProcess1"/>
    <dgm:cxn modelId="{C652B05B-3C6F-483F-8675-33DA1D3119BD}" type="presParOf" srcId="{9794498F-F423-46D2-B6DD-0C5FFB635E6B}" destId="{EDD4A8A6-F6D8-4332-B206-0CD7365C9FD8}" srcOrd="6" destOrd="0" presId="urn:microsoft.com/office/officeart/2005/8/layout/lProcess1"/>
    <dgm:cxn modelId="{35A1BE57-6C00-4492-A526-E69C99E08A9E}" type="presParOf" srcId="{9794498F-F423-46D2-B6DD-0C5FFB635E6B}" destId="{94CAE0E6-7F6D-4E63-A15D-3F985ED34628}" srcOrd="7" destOrd="0" presId="urn:microsoft.com/office/officeart/2005/8/layout/lProcess1"/>
    <dgm:cxn modelId="{59D6DC76-4291-4341-AB27-3DF2E90D42B3}" type="presParOf" srcId="{9794498F-F423-46D2-B6DD-0C5FFB635E6B}" destId="{97229D24-6DFE-4ABF-AA39-09794E3C9CA5}" srcOrd="8" destOrd="0" presId="urn:microsoft.com/office/officeart/2005/8/layout/lProcess1"/>
    <dgm:cxn modelId="{55FFE7B5-48C2-49A1-90A5-267F4E0F76B1}" type="presParOf" srcId="{CDAB3AF3-5322-4BFB-8041-9F6CBB0CECA7}" destId="{E584CDC2-C6C4-47A7-A27C-387A6A0AD688}" srcOrd="3" destOrd="0" presId="urn:microsoft.com/office/officeart/2005/8/layout/lProcess1"/>
    <dgm:cxn modelId="{DF0CDC39-1008-4209-8CE7-CD5319BD6355}" type="presParOf" srcId="{CDAB3AF3-5322-4BFB-8041-9F6CBB0CECA7}" destId="{6D1CF0E3-9B43-4791-869C-285B101A93C4}" srcOrd="4" destOrd="0" presId="urn:microsoft.com/office/officeart/2005/8/layout/lProcess1"/>
    <dgm:cxn modelId="{C2CE7535-6DAE-4024-A8B6-B4BD2B57B704}" type="presParOf" srcId="{6D1CF0E3-9B43-4791-869C-285B101A93C4}" destId="{A2DB8EA3-55A4-4AB2-AB30-3B123AD39D49}" srcOrd="0" destOrd="0" presId="urn:microsoft.com/office/officeart/2005/8/layout/lProcess1"/>
    <dgm:cxn modelId="{8E182A2F-D63C-4E52-AFB2-ECE69CCAAE3F}" type="presParOf" srcId="{6D1CF0E3-9B43-4791-869C-285B101A93C4}" destId="{A6E4813A-A73E-4EAA-907F-50C9D08B141F}" srcOrd="1" destOrd="0" presId="urn:microsoft.com/office/officeart/2005/8/layout/lProcess1"/>
    <dgm:cxn modelId="{6EEA2A79-6717-4219-9BBC-69886F1F47FD}" type="presParOf" srcId="{6D1CF0E3-9B43-4791-869C-285B101A93C4}" destId="{31560446-C899-4F99-B9FF-FD3B58C38B8E}" srcOrd="2" destOrd="0" presId="urn:microsoft.com/office/officeart/2005/8/layout/lProcess1"/>
    <dgm:cxn modelId="{D573ADE0-9BB7-42A1-9F8C-BBC295374192}" type="presParOf" srcId="{6D1CF0E3-9B43-4791-869C-285B101A93C4}" destId="{EA6C39DC-143D-455A-8CB1-636631FB80BD}" srcOrd="3" destOrd="0" presId="urn:microsoft.com/office/officeart/2005/8/layout/lProcess1"/>
    <dgm:cxn modelId="{73F34A0F-711A-4F74-B665-B1E87FE1D40E}" type="presParOf" srcId="{6D1CF0E3-9B43-4791-869C-285B101A93C4}" destId="{473E07D9-38C6-4EB5-9B96-4F04B01C34A0}" srcOrd="4" destOrd="0" presId="urn:microsoft.com/office/officeart/2005/8/layout/lProcess1"/>
    <dgm:cxn modelId="{23955D26-89CA-4085-8C03-92EFC5144A8F}" type="presParOf" srcId="{6D1CF0E3-9B43-4791-869C-285B101A93C4}" destId="{2DDEDB2C-3B1A-451D-8FB9-2474536D2F26}" srcOrd="5" destOrd="0" presId="urn:microsoft.com/office/officeart/2005/8/layout/lProcess1"/>
    <dgm:cxn modelId="{EC2F147A-0713-4C1E-9EEF-DB45DA5EEE46}" type="presParOf" srcId="{6D1CF0E3-9B43-4791-869C-285B101A93C4}" destId="{A3DD049C-D1E2-4FB0-A2ED-D1E79C63CA39}" srcOrd="6" destOrd="0" presId="urn:microsoft.com/office/officeart/2005/8/layout/lProcess1"/>
    <dgm:cxn modelId="{8CC08526-9523-412F-8447-A62D149E1862}" type="presParOf" srcId="{6D1CF0E3-9B43-4791-869C-285B101A93C4}" destId="{1B4A7783-F34C-45B7-99AA-7E2E4A6FE8C9}" srcOrd="7" destOrd="0" presId="urn:microsoft.com/office/officeart/2005/8/layout/lProcess1"/>
    <dgm:cxn modelId="{359E4C30-1A8D-4AD8-BE33-38B6B6F5D042}" type="presParOf" srcId="{6D1CF0E3-9B43-4791-869C-285B101A93C4}" destId="{DED443AC-6832-4CD7-B5FA-B294AE7024F5}" srcOrd="8"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64F2BA0-92C4-43FD-9F34-1B5DC3CDEF71}" type="doc">
      <dgm:prSet loTypeId="urn:microsoft.com/office/officeart/2005/8/layout/lProcess1" loCatId="process" qsTypeId="urn:microsoft.com/office/officeart/2005/8/quickstyle/simple1" qsCatId="simple" csTypeId="urn:microsoft.com/office/officeart/2005/8/colors/colorful5" csCatId="colorful" phldr="1"/>
      <dgm:spPr/>
      <dgm:t>
        <a:bodyPr/>
        <a:lstStyle/>
        <a:p>
          <a:endParaRPr lang="es-MX"/>
        </a:p>
      </dgm:t>
    </dgm:pt>
    <dgm:pt modelId="{F7643348-E925-4BB6-8D2A-C802796163F2}">
      <dgm:prSet phldrT="[Text]">
        <dgm:style>
          <a:lnRef idx="3">
            <a:schemeClr val="lt1"/>
          </a:lnRef>
          <a:fillRef idx="1">
            <a:schemeClr val="accent3"/>
          </a:fillRef>
          <a:effectRef idx="1">
            <a:schemeClr val="accent3"/>
          </a:effectRef>
          <a:fontRef idx="minor">
            <a:schemeClr val="lt1"/>
          </a:fontRef>
        </dgm:style>
      </dgm:prSet>
      <dgm:spPr/>
      <dgm:t>
        <a:bodyPr/>
        <a:lstStyle/>
        <a:p>
          <a:endParaRPr lang="es-MX" dirty="0"/>
        </a:p>
      </dgm:t>
    </dgm:pt>
    <dgm:pt modelId="{B465C224-DD36-4E61-A4FB-D0753B576D68}" type="parTrans" cxnId="{584C4BE8-E231-4E77-BA5C-286EC85632C0}">
      <dgm:prSet/>
      <dgm:spPr/>
      <dgm:t>
        <a:bodyPr/>
        <a:lstStyle/>
        <a:p>
          <a:endParaRPr lang="es-MX"/>
        </a:p>
      </dgm:t>
    </dgm:pt>
    <dgm:pt modelId="{BE554338-6634-4375-BDF5-CAC490ABB4E3}" type="sibTrans" cxnId="{584C4BE8-E231-4E77-BA5C-286EC85632C0}">
      <dgm:prSet/>
      <dgm:spPr/>
      <dgm:t>
        <a:bodyPr/>
        <a:lstStyle/>
        <a:p>
          <a:endParaRPr lang="es-MX"/>
        </a:p>
      </dgm:t>
    </dgm:pt>
    <dgm:pt modelId="{469B099F-ADC1-474A-92E6-611F7A43F0E3}">
      <dgm:prSet phldrT="[Text]"/>
      <dgm:spPr/>
      <dgm:t>
        <a:bodyPr/>
        <a:lstStyle/>
        <a:p>
          <a:endParaRPr lang="es-MX" dirty="0"/>
        </a:p>
      </dgm:t>
    </dgm:pt>
    <dgm:pt modelId="{F4331A3F-BD21-485A-9F5B-B15394DDC82F}" type="parTrans" cxnId="{0B1FF253-4846-4A1F-8370-F966C8CB80F5}">
      <dgm:prSet/>
      <dgm:spPr/>
      <dgm:t>
        <a:bodyPr/>
        <a:lstStyle/>
        <a:p>
          <a:endParaRPr lang="es-MX"/>
        </a:p>
      </dgm:t>
    </dgm:pt>
    <dgm:pt modelId="{50C53CDA-DF85-4F38-B45B-E4476F7FCC80}" type="sibTrans" cxnId="{0B1FF253-4846-4A1F-8370-F966C8CB80F5}">
      <dgm:prSet/>
      <dgm:spPr/>
      <dgm:t>
        <a:bodyPr/>
        <a:lstStyle/>
        <a:p>
          <a:endParaRPr lang="es-MX"/>
        </a:p>
      </dgm:t>
    </dgm:pt>
    <dgm:pt modelId="{7D4DD17A-4ECA-418A-9A20-8E04614D4DA1}">
      <dgm:prSet phldrT="[Text]"/>
      <dgm:spPr/>
      <dgm:t>
        <a:bodyPr/>
        <a:lstStyle/>
        <a:p>
          <a:endParaRPr lang="es-MX" dirty="0"/>
        </a:p>
      </dgm:t>
    </dgm:pt>
    <dgm:pt modelId="{3CED2A58-6CFD-445C-862F-3F55F147DD30}" type="parTrans" cxnId="{A0A1843D-92EC-419B-89F7-3B5EFB4C229F}">
      <dgm:prSet/>
      <dgm:spPr/>
      <dgm:t>
        <a:bodyPr/>
        <a:lstStyle/>
        <a:p>
          <a:endParaRPr lang="es-MX"/>
        </a:p>
      </dgm:t>
    </dgm:pt>
    <dgm:pt modelId="{7884E79D-B437-4BE5-A210-DEE7102BC078}" type="sibTrans" cxnId="{A0A1843D-92EC-419B-89F7-3B5EFB4C229F}">
      <dgm:prSet/>
      <dgm:spPr/>
      <dgm:t>
        <a:bodyPr/>
        <a:lstStyle/>
        <a:p>
          <a:endParaRPr lang="es-MX"/>
        </a:p>
      </dgm:t>
    </dgm:pt>
    <dgm:pt modelId="{A183FAFA-CB4E-4C11-92AC-732F0BB17E75}">
      <dgm:prSet phldrT="[Text]"/>
      <dgm:spPr/>
      <dgm:t>
        <a:bodyPr/>
        <a:lstStyle/>
        <a:p>
          <a:endParaRPr lang="es-MX" dirty="0"/>
        </a:p>
      </dgm:t>
    </dgm:pt>
    <dgm:pt modelId="{C93A9A7C-D7F1-4436-A9C6-9228118D23E1}" type="parTrans" cxnId="{94D94C16-62C9-489B-8540-DF4E47887B12}">
      <dgm:prSet/>
      <dgm:spPr/>
      <dgm:t>
        <a:bodyPr/>
        <a:lstStyle/>
        <a:p>
          <a:endParaRPr lang="es-MX"/>
        </a:p>
      </dgm:t>
    </dgm:pt>
    <dgm:pt modelId="{B2B25C4B-C19A-4E40-8B99-58202F9471A1}" type="sibTrans" cxnId="{94D94C16-62C9-489B-8540-DF4E47887B12}">
      <dgm:prSet/>
      <dgm:spPr/>
      <dgm:t>
        <a:bodyPr/>
        <a:lstStyle/>
        <a:p>
          <a:endParaRPr lang="es-MX"/>
        </a:p>
      </dgm:t>
    </dgm:pt>
    <dgm:pt modelId="{5B7F2EC4-7815-4B12-964D-7AC3EA671E6E}">
      <dgm:prSet phldrT="[Text]"/>
      <dgm:spPr/>
      <dgm:t>
        <a:bodyPr/>
        <a:lstStyle/>
        <a:p>
          <a:endParaRPr lang="es-MX" dirty="0"/>
        </a:p>
      </dgm:t>
    </dgm:pt>
    <dgm:pt modelId="{E11D03FE-0395-44D1-A0BD-E5D138DB511C}" type="parTrans" cxnId="{49A3A4B6-76BA-4906-9407-F35BC2A28986}">
      <dgm:prSet/>
      <dgm:spPr/>
      <dgm:t>
        <a:bodyPr/>
        <a:lstStyle/>
        <a:p>
          <a:endParaRPr lang="es-MX"/>
        </a:p>
      </dgm:t>
    </dgm:pt>
    <dgm:pt modelId="{F7EF102E-0792-4D31-8B54-8741E5EDA4AF}" type="sibTrans" cxnId="{49A3A4B6-76BA-4906-9407-F35BC2A28986}">
      <dgm:prSet/>
      <dgm:spPr/>
      <dgm:t>
        <a:bodyPr/>
        <a:lstStyle/>
        <a:p>
          <a:endParaRPr lang="es-MX"/>
        </a:p>
      </dgm:t>
    </dgm:pt>
    <dgm:pt modelId="{3454DFA7-A6F9-4E4B-988B-9C8BAF2E98FD}">
      <dgm:prSet phldrT="[Text]"/>
      <dgm:spPr/>
      <dgm:t>
        <a:bodyPr/>
        <a:lstStyle/>
        <a:p>
          <a:endParaRPr lang="es-MX" dirty="0"/>
        </a:p>
      </dgm:t>
    </dgm:pt>
    <dgm:pt modelId="{0A5DCFBE-3ED6-459A-AA20-F7A544B2C6BB}" type="parTrans" cxnId="{30E2EB88-0ADA-4D0C-B5BB-727C7C9F834E}">
      <dgm:prSet/>
      <dgm:spPr/>
      <dgm:t>
        <a:bodyPr/>
        <a:lstStyle/>
        <a:p>
          <a:endParaRPr lang="es-MX"/>
        </a:p>
      </dgm:t>
    </dgm:pt>
    <dgm:pt modelId="{1306C3F6-B63B-412F-925C-77BAD0837EEE}" type="sibTrans" cxnId="{30E2EB88-0ADA-4D0C-B5BB-727C7C9F834E}">
      <dgm:prSet/>
      <dgm:spPr/>
      <dgm:t>
        <a:bodyPr/>
        <a:lstStyle/>
        <a:p>
          <a:endParaRPr lang="es-MX"/>
        </a:p>
      </dgm:t>
    </dgm:pt>
    <dgm:pt modelId="{45FDD316-9227-4D78-918D-F131398B74B5}">
      <dgm:prSet/>
      <dgm:spPr/>
      <dgm:t>
        <a:bodyPr/>
        <a:lstStyle/>
        <a:p>
          <a:endParaRPr lang="es-MX" dirty="0"/>
        </a:p>
      </dgm:t>
    </dgm:pt>
    <dgm:pt modelId="{1EB47411-57B5-4C16-AA9E-7B4487931E97}" type="parTrans" cxnId="{8011CAEA-C2AA-4574-BAD3-16EA4D905D57}">
      <dgm:prSet/>
      <dgm:spPr/>
      <dgm:t>
        <a:bodyPr/>
        <a:lstStyle/>
        <a:p>
          <a:endParaRPr lang="es-MX"/>
        </a:p>
      </dgm:t>
    </dgm:pt>
    <dgm:pt modelId="{F592515E-5F27-4359-80CE-C1A658E56FE0}" type="sibTrans" cxnId="{8011CAEA-C2AA-4574-BAD3-16EA4D905D57}">
      <dgm:prSet/>
      <dgm:spPr/>
      <dgm:t>
        <a:bodyPr/>
        <a:lstStyle/>
        <a:p>
          <a:endParaRPr lang="es-MX"/>
        </a:p>
      </dgm:t>
    </dgm:pt>
    <dgm:pt modelId="{ABA6CF31-543A-44C0-839E-10525E75BC52}">
      <dgm:prSet/>
      <dgm:spPr/>
      <dgm:t>
        <a:bodyPr/>
        <a:lstStyle/>
        <a:p>
          <a:endParaRPr lang="es-MX" dirty="0"/>
        </a:p>
      </dgm:t>
    </dgm:pt>
    <dgm:pt modelId="{BFCA993D-07E1-43A3-A2F5-17A546DAA4C8}" type="parTrans" cxnId="{30632842-1B6B-41F2-88DF-CF994787735C}">
      <dgm:prSet/>
      <dgm:spPr/>
      <dgm:t>
        <a:bodyPr/>
        <a:lstStyle/>
        <a:p>
          <a:endParaRPr lang="es-MX"/>
        </a:p>
      </dgm:t>
    </dgm:pt>
    <dgm:pt modelId="{6E6E0860-6462-4545-8318-7BFD96A8B86A}" type="sibTrans" cxnId="{30632842-1B6B-41F2-88DF-CF994787735C}">
      <dgm:prSet/>
      <dgm:spPr/>
      <dgm:t>
        <a:bodyPr/>
        <a:lstStyle/>
        <a:p>
          <a:endParaRPr lang="es-MX"/>
        </a:p>
      </dgm:t>
    </dgm:pt>
    <dgm:pt modelId="{7F14641E-2BEC-493A-9555-62CE60AF6666}">
      <dgm:prSet/>
      <dgm:spPr/>
      <dgm:t>
        <a:bodyPr/>
        <a:lstStyle/>
        <a:p>
          <a:endParaRPr lang="es-MX" dirty="0"/>
        </a:p>
      </dgm:t>
    </dgm:pt>
    <dgm:pt modelId="{16E51594-68A1-4549-A723-AB0C08BC189D}" type="parTrans" cxnId="{668C372D-891B-49BD-B433-47CE1B86B872}">
      <dgm:prSet/>
      <dgm:spPr/>
      <dgm:t>
        <a:bodyPr/>
        <a:lstStyle/>
        <a:p>
          <a:endParaRPr lang="es-MX"/>
        </a:p>
      </dgm:t>
    </dgm:pt>
    <dgm:pt modelId="{D91B6F67-68B2-4FD9-A0C5-ADC740DF4677}" type="sibTrans" cxnId="{668C372D-891B-49BD-B433-47CE1B86B872}">
      <dgm:prSet/>
      <dgm:spPr/>
      <dgm:t>
        <a:bodyPr/>
        <a:lstStyle/>
        <a:p>
          <a:endParaRPr lang="es-MX"/>
        </a:p>
      </dgm:t>
    </dgm:pt>
    <dgm:pt modelId="{2EA98C81-2634-4D7C-9E29-AF9478AE8840}">
      <dgm:prSet/>
      <dgm:spPr/>
      <dgm:t>
        <a:bodyPr/>
        <a:lstStyle/>
        <a:p>
          <a:endParaRPr lang="es-MX" dirty="0"/>
        </a:p>
      </dgm:t>
    </dgm:pt>
    <dgm:pt modelId="{E0D948D9-3059-4598-92B0-8DB148DE7660}" type="parTrans" cxnId="{FDBCF99C-9A24-4689-BC4E-ED9A28367D97}">
      <dgm:prSet/>
      <dgm:spPr/>
      <dgm:t>
        <a:bodyPr/>
        <a:lstStyle/>
        <a:p>
          <a:endParaRPr lang="es-MX"/>
        </a:p>
      </dgm:t>
    </dgm:pt>
    <dgm:pt modelId="{D404ABDA-3FCC-41ED-85B2-CAE0026BA766}" type="sibTrans" cxnId="{FDBCF99C-9A24-4689-BC4E-ED9A28367D97}">
      <dgm:prSet/>
      <dgm:spPr/>
      <dgm:t>
        <a:bodyPr/>
        <a:lstStyle/>
        <a:p>
          <a:endParaRPr lang="es-MX"/>
        </a:p>
      </dgm:t>
    </dgm:pt>
    <dgm:pt modelId="{7555D2E8-54C6-4EBE-80ED-886876B39587}">
      <dgm:prSet/>
      <dgm:spPr/>
      <dgm:t>
        <a:bodyPr/>
        <a:lstStyle/>
        <a:p>
          <a:endParaRPr lang="es-MX" dirty="0"/>
        </a:p>
      </dgm:t>
    </dgm:pt>
    <dgm:pt modelId="{317E5779-BC31-4231-96CD-35D28DA0F0DB}" type="parTrans" cxnId="{7AF5856F-A929-4A7D-80B8-902F3464357E}">
      <dgm:prSet/>
      <dgm:spPr/>
      <dgm:t>
        <a:bodyPr/>
        <a:lstStyle/>
        <a:p>
          <a:endParaRPr lang="es-MX"/>
        </a:p>
      </dgm:t>
    </dgm:pt>
    <dgm:pt modelId="{A4084EE7-3500-47AF-810D-B08F28BF9010}" type="sibTrans" cxnId="{7AF5856F-A929-4A7D-80B8-902F3464357E}">
      <dgm:prSet/>
      <dgm:spPr/>
      <dgm:t>
        <a:bodyPr/>
        <a:lstStyle/>
        <a:p>
          <a:endParaRPr lang="es-MX"/>
        </a:p>
      </dgm:t>
    </dgm:pt>
    <dgm:pt modelId="{1BBEE877-A5A7-4189-BF78-CA749D6CEDED}">
      <dgm:prSet/>
      <dgm:spPr/>
      <dgm:t>
        <a:bodyPr/>
        <a:lstStyle/>
        <a:p>
          <a:endParaRPr lang="es-MX" dirty="0"/>
        </a:p>
      </dgm:t>
    </dgm:pt>
    <dgm:pt modelId="{C9F4B6E5-C80C-4272-BE11-0F87F8827900}" type="parTrans" cxnId="{9B995AFE-0ACC-4335-AF18-A1205A077563}">
      <dgm:prSet/>
      <dgm:spPr/>
      <dgm:t>
        <a:bodyPr/>
        <a:lstStyle/>
        <a:p>
          <a:endParaRPr lang="es-MX"/>
        </a:p>
      </dgm:t>
    </dgm:pt>
    <dgm:pt modelId="{8ED68E00-4297-4D10-8C19-C268B5CC0B56}" type="sibTrans" cxnId="{9B995AFE-0ACC-4335-AF18-A1205A077563}">
      <dgm:prSet/>
      <dgm:spPr/>
      <dgm:t>
        <a:bodyPr/>
        <a:lstStyle/>
        <a:p>
          <a:endParaRPr lang="es-MX"/>
        </a:p>
      </dgm:t>
    </dgm:pt>
    <dgm:pt modelId="{3AAB8E46-3EFF-4873-B077-BB6564D0259C}">
      <dgm:prSet/>
      <dgm:spPr/>
      <dgm:t>
        <a:bodyPr/>
        <a:lstStyle/>
        <a:p>
          <a:endParaRPr lang="es-MX" dirty="0"/>
        </a:p>
      </dgm:t>
    </dgm:pt>
    <dgm:pt modelId="{21DB712C-E5E8-4F19-BC19-0536C4FD2289}" type="parTrans" cxnId="{5CB53667-6D1E-4607-A297-63575A20C25C}">
      <dgm:prSet/>
      <dgm:spPr/>
      <dgm:t>
        <a:bodyPr/>
        <a:lstStyle/>
        <a:p>
          <a:endParaRPr lang="es-MX"/>
        </a:p>
      </dgm:t>
    </dgm:pt>
    <dgm:pt modelId="{114C0EA4-D974-4E4D-8F86-E65F5C407479}" type="sibTrans" cxnId="{5CB53667-6D1E-4607-A297-63575A20C25C}">
      <dgm:prSet/>
      <dgm:spPr/>
      <dgm:t>
        <a:bodyPr/>
        <a:lstStyle/>
        <a:p>
          <a:endParaRPr lang="es-MX"/>
        </a:p>
      </dgm:t>
    </dgm:pt>
    <dgm:pt modelId="{89448507-7902-4596-B6C3-94F5C2BAF215}">
      <dgm:prSet/>
      <dgm:spPr/>
      <dgm:t>
        <a:bodyPr/>
        <a:lstStyle/>
        <a:p>
          <a:endParaRPr lang="es-MX" dirty="0"/>
        </a:p>
      </dgm:t>
    </dgm:pt>
    <dgm:pt modelId="{F82EF4AA-C57C-45FF-B458-F19D5351D9B7}" type="parTrans" cxnId="{E2C0B78E-2F98-4EA2-893F-07621BBD4EE5}">
      <dgm:prSet/>
      <dgm:spPr/>
      <dgm:t>
        <a:bodyPr/>
        <a:lstStyle/>
        <a:p>
          <a:endParaRPr lang="es-MX"/>
        </a:p>
      </dgm:t>
    </dgm:pt>
    <dgm:pt modelId="{A84676AD-C34F-456C-BA60-7612E09377DB}" type="sibTrans" cxnId="{E2C0B78E-2F98-4EA2-893F-07621BBD4EE5}">
      <dgm:prSet/>
      <dgm:spPr/>
      <dgm:t>
        <a:bodyPr/>
        <a:lstStyle/>
        <a:p>
          <a:endParaRPr lang="es-MX"/>
        </a:p>
      </dgm:t>
    </dgm:pt>
    <dgm:pt modelId="{F80465BC-7235-43EE-B5E3-7070FCF90959}">
      <dgm:prSet/>
      <dgm:spPr/>
      <dgm:t>
        <a:bodyPr/>
        <a:lstStyle/>
        <a:p>
          <a:endParaRPr lang="es-MX" dirty="0"/>
        </a:p>
      </dgm:t>
    </dgm:pt>
    <dgm:pt modelId="{12520579-CF91-4834-A80E-D64373F71DB2}" type="parTrans" cxnId="{3BD05B5B-574F-4868-9AE8-D1F094843018}">
      <dgm:prSet/>
      <dgm:spPr/>
      <dgm:t>
        <a:bodyPr/>
        <a:lstStyle/>
        <a:p>
          <a:endParaRPr lang="es-MX"/>
        </a:p>
      </dgm:t>
    </dgm:pt>
    <dgm:pt modelId="{574B13A1-71D6-4B78-9732-9E0658F120A3}" type="sibTrans" cxnId="{3BD05B5B-574F-4868-9AE8-D1F094843018}">
      <dgm:prSet/>
      <dgm:spPr/>
      <dgm:t>
        <a:bodyPr/>
        <a:lstStyle/>
        <a:p>
          <a:endParaRPr lang="es-MX"/>
        </a:p>
      </dgm:t>
    </dgm:pt>
    <dgm:pt modelId="{CDAB3AF3-5322-4BFB-8041-9F6CBB0CECA7}" type="pres">
      <dgm:prSet presAssocID="{E64F2BA0-92C4-43FD-9F34-1B5DC3CDEF71}" presName="Name0" presStyleCnt="0">
        <dgm:presLayoutVars>
          <dgm:dir/>
          <dgm:animLvl val="lvl"/>
          <dgm:resizeHandles val="exact"/>
        </dgm:presLayoutVars>
      </dgm:prSet>
      <dgm:spPr/>
    </dgm:pt>
    <dgm:pt modelId="{62B06166-7DF2-4031-B8A8-2741D1672100}" type="pres">
      <dgm:prSet presAssocID="{1BBEE877-A5A7-4189-BF78-CA749D6CEDED}" presName="vertFlow" presStyleCnt="0"/>
      <dgm:spPr/>
    </dgm:pt>
    <dgm:pt modelId="{1FFC7D58-E768-4F33-982D-D95AC0F08539}" type="pres">
      <dgm:prSet presAssocID="{1BBEE877-A5A7-4189-BF78-CA749D6CEDED}" presName="header" presStyleLbl="node1" presStyleIdx="0" presStyleCnt="3"/>
      <dgm:spPr/>
    </dgm:pt>
    <dgm:pt modelId="{CA683C69-98BC-4E93-BE46-1DDA89F258E4}" type="pres">
      <dgm:prSet presAssocID="{317E5779-BC31-4231-96CD-35D28DA0F0DB}" presName="parTrans" presStyleLbl="sibTrans2D1" presStyleIdx="0" presStyleCnt="12"/>
      <dgm:spPr/>
    </dgm:pt>
    <dgm:pt modelId="{6363693D-194F-4C12-86CB-3F80459B43E7}" type="pres">
      <dgm:prSet presAssocID="{7555D2E8-54C6-4EBE-80ED-886876B39587}" presName="child" presStyleLbl="alignAccFollowNode1" presStyleIdx="0" presStyleCnt="12">
        <dgm:presLayoutVars>
          <dgm:chMax val="0"/>
          <dgm:bulletEnabled val="1"/>
        </dgm:presLayoutVars>
      </dgm:prSet>
      <dgm:spPr/>
    </dgm:pt>
    <dgm:pt modelId="{E6BAB63F-D87A-4662-BC62-1F5EE1E9722A}" type="pres">
      <dgm:prSet presAssocID="{A4084EE7-3500-47AF-810D-B08F28BF9010}" presName="sibTrans" presStyleLbl="sibTrans2D1" presStyleIdx="1" presStyleCnt="12"/>
      <dgm:spPr/>
    </dgm:pt>
    <dgm:pt modelId="{236C9FA0-A6E4-4F0C-8753-050899480D0C}" type="pres">
      <dgm:prSet presAssocID="{3AAB8E46-3EFF-4873-B077-BB6564D0259C}" presName="child" presStyleLbl="alignAccFollowNode1" presStyleIdx="1" presStyleCnt="12">
        <dgm:presLayoutVars>
          <dgm:chMax val="0"/>
          <dgm:bulletEnabled val="1"/>
        </dgm:presLayoutVars>
      </dgm:prSet>
      <dgm:spPr/>
    </dgm:pt>
    <dgm:pt modelId="{5E0B0ECB-1439-41AC-B816-9B2D4228170C}" type="pres">
      <dgm:prSet presAssocID="{114C0EA4-D974-4E4D-8F86-E65F5C407479}" presName="sibTrans" presStyleLbl="sibTrans2D1" presStyleIdx="2" presStyleCnt="12"/>
      <dgm:spPr/>
    </dgm:pt>
    <dgm:pt modelId="{193D402C-1B0A-42DA-8F47-539549971955}" type="pres">
      <dgm:prSet presAssocID="{89448507-7902-4596-B6C3-94F5C2BAF215}" presName="child" presStyleLbl="alignAccFollowNode1" presStyleIdx="2" presStyleCnt="12">
        <dgm:presLayoutVars>
          <dgm:chMax val="0"/>
          <dgm:bulletEnabled val="1"/>
        </dgm:presLayoutVars>
      </dgm:prSet>
      <dgm:spPr/>
    </dgm:pt>
    <dgm:pt modelId="{BBD8EBA6-7589-4A56-BDE1-FBC1718799E1}" type="pres">
      <dgm:prSet presAssocID="{A84676AD-C34F-456C-BA60-7612E09377DB}" presName="sibTrans" presStyleLbl="sibTrans2D1" presStyleIdx="3" presStyleCnt="12"/>
      <dgm:spPr/>
    </dgm:pt>
    <dgm:pt modelId="{BC3077CD-75F4-46CF-86CA-FB639DE913E5}" type="pres">
      <dgm:prSet presAssocID="{F80465BC-7235-43EE-B5E3-7070FCF90959}" presName="child" presStyleLbl="alignAccFollowNode1" presStyleIdx="3" presStyleCnt="12">
        <dgm:presLayoutVars>
          <dgm:chMax val="0"/>
          <dgm:bulletEnabled val="1"/>
        </dgm:presLayoutVars>
      </dgm:prSet>
      <dgm:spPr/>
    </dgm:pt>
    <dgm:pt modelId="{69106B39-BA2A-40E8-8245-25ADDCAF7450}" type="pres">
      <dgm:prSet presAssocID="{1BBEE877-A5A7-4189-BF78-CA749D6CEDED}" presName="hSp" presStyleCnt="0"/>
      <dgm:spPr/>
    </dgm:pt>
    <dgm:pt modelId="{9794498F-F423-46D2-B6DD-0C5FFB635E6B}" type="pres">
      <dgm:prSet presAssocID="{F7643348-E925-4BB6-8D2A-C802796163F2}" presName="vertFlow" presStyleCnt="0"/>
      <dgm:spPr/>
    </dgm:pt>
    <dgm:pt modelId="{5D8B59AF-2D4D-4138-9447-1A01E2EE9B06}" type="pres">
      <dgm:prSet presAssocID="{F7643348-E925-4BB6-8D2A-C802796163F2}" presName="header" presStyleLbl="node1" presStyleIdx="1" presStyleCnt="3" custScaleY="90909" custLinFactNeighborX="1365" custLinFactNeighborY="-7803"/>
      <dgm:spPr/>
    </dgm:pt>
    <dgm:pt modelId="{8FD671E1-03D9-41CA-84AF-0BA44BDC7E09}" type="pres">
      <dgm:prSet presAssocID="{F4331A3F-BD21-485A-9F5B-B15394DDC82F}" presName="parTrans" presStyleLbl="sibTrans2D1" presStyleIdx="4" presStyleCnt="12"/>
      <dgm:spPr/>
    </dgm:pt>
    <dgm:pt modelId="{4289BCE5-414C-4669-9B09-722F233041A8}" type="pres">
      <dgm:prSet presAssocID="{469B099F-ADC1-474A-92E6-611F7A43F0E3}" presName="child" presStyleLbl="alignAccFollowNode1" presStyleIdx="4" presStyleCnt="12">
        <dgm:presLayoutVars>
          <dgm:chMax val="0"/>
          <dgm:bulletEnabled val="1"/>
        </dgm:presLayoutVars>
      </dgm:prSet>
      <dgm:spPr/>
    </dgm:pt>
    <dgm:pt modelId="{541DC2CF-D8FE-4133-81CA-250E71C55E53}" type="pres">
      <dgm:prSet presAssocID="{50C53CDA-DF85-4F38-B45B-E4476F7FCC80}" presName="sibTrans" presStyleLbl="sibTrans2D1" presStyleIdx="5" presStyleCnt="12"/>
      <dgm:spPr/>
    </dgm:pt>
    <dgm:pt modelId="{1AA3EDF7-C44F-4CFC-A98E-78B884584BC1}" type="pres">
      <dgm:prSet presAssocID="{7D4DD17A-4ECA-418A-9A20-8E04614D4DA1}" presName="child" presStyleLbl="alignAccFollowNode1" presStyleIdx="5" presStyleCnt="12">
        <dgm:presLayoutVars>
          <dgm:chMax val="0"/>
          <dgm:bulletEnabled val="1"/>
        </dgm:presLayoutVars>
      </dgm:prSet>
      <dgm:spPr/>
    </dgm:pt>
    <dgm:pt modelId="{24A366FD-9BDD-4CA8-A9B2-8ABF1450FD7C}" type="pres">
      <dgm:prSet presAssocID="{7884E79D-B437-4BE5-A210-DEE7102BC078}" presName="sibTrans" presStyleLbl="sibTrans2D1" presStyleIdx="6" presStyleCnt="12"/>
      <dgm:spPr/>
    </dgm:pt>
    <dgm:pt modelId="{EDD4A8A6-F6D8-4332-B206-0CD7365C9FD8}" type="pres">
      <dgm:prSet presAssocID="{45FDD316-9227-4D78-918D-F131398B74B5}" presName="child" presStyleLbl="alignAccFollowNode1" presStyleIdx="6" presStyleCnt="12">
        <dgm:presLayoutVars>
          <dgm:chMax val="0"/>
          <dgm:bulletEnabled val="1"/>
        </dgm:presLayoutVars>
      </dgm:prSet>
      <dgm:spPr/>
    </dgm:pt>
    <dgm:pt modelId="{94CAE0E6-7F6D-4E63-A15D-3F985ED34628}" type="pres">
      <dgm:prSet presAssocID="{F592515E-5F27-4359-80CE-C1A658E56FE0}" presName="sibTrans" presStyleLbl="sibTrans2D1" presStyleIdx="7" presStyleCnt="12"/>
      <dgm:spPr/>
    </dgm:pt>
    <dgm:pt modelId="{97229D24-6DFE-4ABF-AA39-09794E3C9CA5}" type="pres">
      <dgm:prSet presAssocID="{7F14641E-2BEC-493A-9555-62CE60AF6666}" presName="child" presStyleLbl="alignAccFollowNode1" presStyleIdx="7" presStyleCnt="12">
        <dgm:presLayoutVars>
          <dgm:chMax val="0"/>
          <dgm:bulletEnabled val="1"/>
        </dgm:presLayoutVars>
      </dgm:prSet>
      <dgm:spPr/>
    </dgm:pt>
    <dgm:pt modelId="{E584CDC2-C6C4-47A7-A27C-387A6A0AD688}" type="pres">
      <dgm:prSet presAssocID="{F7643348-E925-4BB6-8D2A-C802796163F2}" presName="hSp" presStyleCnt="0"/>
      <dgm:spPr/>
    </dgm:pt>
    <dgm:pt modelId="{6D1CF0E3-9B43-4791-869C-285B101A93C4}" type="pres">
      <dgm:prSet presAssocID="{A183FAFA-CB4E-4C11-92AC-732F0BB17E75}" presName="vertFlow" presStyleCnt="0"/>
      <dgm:spPr/>
    </dgm:pt>
    <dgm:pt modelId="{A2DB8EA3-55A4-4AB2-AB30-3B123AD39D49}" type="pres">
      <dgm:prSet presAssocID="{A183FAFA-CB4E-4C11-92AC-732F0BB17E75}" presName="header" presStyleLbl="node1" presStyleIdx="2" presStyleCnt="3"/>
      <dgm:spPr/>
    </dgm:pt>
    <dgm:pt modelId="{A6E4813A-A73E-4EAA-907F-50C9D08B141F}" type="pres">
      <dgm:prSet presAssocID="{E11D03FE-0395-44D1-A0BD-E5D138DB511C}" presName="parTrans" presStyleLbl="sibTrans2D1" presStyleIdx="8" presStyleCnt="12"/>
      <dgm:spPr/>
    </dgm:pt>
    <dgm:pt modelId="{31560446-C899-4F99-B9FF-FD3B58C38B8E}" type="pres">
      <dgm:prSet presAssocID="{5B7F2EC4-7815-4B12-964D-7AC3EA671E6E}" presName="child" presStyleLbl="alignAccFollowNode1" presStyleIdx="8" presStyleCnt="12">
        <dgm:presLayoutVars>
          <dgm:chMax val="0"/>
          <dgm:bulletEnabled val="1"/>
        </dgm:presLayoutVars>
      </dgm:prSet>
      <dgm:spPr/>
    </dgm:pt>
    <dgm:pt modelId="{EA6C39DC-143D-455A-8CB1-636631FB80BD}" type="pres">
      <dgm:prSet presAssocID="{F7EF102E-0792-4D31-8B54-8741E5EDA4AF}" presName="sibTrans" presStyleLbl="sibTrans2D1" presStyleIdx="9" presStyleCnt="12"/>
      <dgm:spPr/>
    </dgm:pt>
    <dgm:pt modelId="{473E07D9-38C6-4EB5-9B96-4F04B01C34A0}" type="pres">
      <dgm:prSet presAssocID="{3454DFA7-A6F9-4E4B-988B-9C8BAF2E98FD}" presName="child" presStyleLbl="alignAccFollowNode1" presStyleIdx="9" presStyleCnt="12">
        <dgm:presLayoutVars>
          <dgm:chMax val="0"/>
          <dgm:bulletEnabled val="1"/>
        </dgm:presLayoutVars>
      </dgm:prSet>
      <dgm:spPr/>
    </dgm:pt>
    <dgm:pt modelId="{2DDEDB2C-3B1A-451D-8FB9-2474536D2F26}" type="pres">
      <dgm:prSet presAssocID="{1306C3F6-B63B-412F-925C-77BAD0837EEE}" presName="sibTrans" presStyleLbl="sibTrans2D1" presStyleIdx="10" presStyleCnt="12"/>
      <dgm:spPr/>
    </dgm:pt>
    <dgm:pt modelId="{A3DD049C-D1E2-4FB0-A2ED-D1E79C63CA39}" type="pres">
      <dgm:prSet presAssocID="{ABA6CF31-543A-44C0-839E-10525E75BC52}" presName="child" presStyleLbl="alignAccFollowNode1" presStyleIdx="10" presStyleCnt="12">
        <dgm:presLayoutVars>
          <dgm:chMax val="0"/>
          <dgm:bulletEnabled val="1"/>
        </dgm:presLayoutVars>
      </dgm:prSet>
      <dgm:spPr/>
    </dgm:pt>
    <dgm:pt modelId="{1B4A7783-F34C-45B7-99AA-7E2E4A6FE8C9}" type="pres">
      <dgm:prSet presAssocID="{6E6E0860-6462-4545-8318-7BFD96A8B86A}" presName="sibTrans" presStyleLbl="sibTrans2D1" presStyleIdx="11" presStyleCnt="12"/>
      <dgm:spPr/>
    </dgm:pt>
    <dgm:pt modelId="{DED443AC-6832-4CD7-B5FA-B294AE7024F5}" type="pres">
      <dgm:prSet presAssocID="{2EA98C81-2634-4D7C-9E29-AF9478AE8840}" presName="child" presStyleLbl="alignAccFollowNode1" presStyleIdx="11" presStyleCnt="12">
        <dgm:presLayoutVars>
          <dgm:chMax val="0"/>
          <dgm:bulletEnabled val="1"/>
        </dgm:presLayoutVars>
      </dgm:prSet>
      <dgm:spPr/>
    </dgm:pt>
  </dgm:ptLst>
  <dgm:cxnLst>
    <dgm:cxn modelId="{B6863D06-7F3E-41C3-9FDD-0F0383AD9AB6}" type="presOf" srcId="{F7EF102E-0792-4D31-8B54-8741E5EDA4AF}" destId="{EA6C39DC-143D-455A-8CB1-636631FB80BD}" srcOrd="0" destOrd="0" presId="urn:microsoft.com/office/officeart/2005/8/layout/lProcess1"/>
    <dgm:cxn modelId="{DFCA4111-77C0-4883-B4A1-F580EED6FC85}" type="presOf" srcId="{A4084EE7-3500-47AF-810D-B08F28BF9010}" destId="{E6BAB63F-D87A-4662-BC62-1F5EE1E9722A}" srcOrd="0" destOrd="0" presId="urn:microsoft.com/office/officeart/2005/8/layout/lProcess1"/>
    <dgm:cxn modelId="{94D94C16-62C9-489B-8540-DF4E47887B12}" srcId="{E64F2BA0-92C4-43FD-9F34-1B5DC3CDEF71}" destId="{A183FAFA-CB4E-4C11-92AC-732F0BB17E75}" srcOrd="2" destOrd="0" parTransId="{C93A9A7C-D7F1-4436-A9C6-9228118D23E1}" sibTransId="{B2B25C4B-C19A-4E40-8B99-58202F9471A1}"/>
    <dgm:cxn modelId="{B927E81E-18C4-49F9-9986-EFEC83C75387}" type="presOf" srcId="{F80465BC-7235-43EE-B5E3-7070FCF90959}" destId="{BC3077CD-75F4-46CF-86CA-FB639DE913E5}" srcOrd="0" destOrd="0" presId="urn:microsoft.com/office/officeart/2005/8/layout/lProcess1"/>
    <dgm:cxn modelId="{40B63425-FC7F-40EC-B6D5-DC9048B8D97D}" type="presOf" srcId="{89448507-7902-4596-B6C3-94F5C2BAF215}" destId="{193D402C-1B0A-42DA-8F47-539549971955}" srcOrd="0" destOrd="0" presId="urn:microsoft.com/office/officeart/2005/8/layout/lProcess1"/>
    <dgm:cxn modelId="{925CA22C-28B4-4AB6-B275-9D15C3C46785}" type="presOf" srcId="{7555D2E8-54C6-4EBE-80ED-886876B39587}" destId="{6363693D-194F-4C12-86CB-3F80459B43E7}" srcOrd="0" destOrd="0" presId="urn:microsoft.com/office/officeart/2005/8/layout/lProcess1"/>
    <dgm:cxn modelId="{99DDB62C-4A8A-4926-9C4F-2D236E28B770}" type="presOf" srcId="{3AAB8E46-3EFF-4873-B077-BB6564D0259C}" destId="{236C9FA0-A6E4-4F0C-8753-050899480D0C}" srcOrd="0" destOrd="0" presId="urn:microsoft.com/office/officeart/2005/8/layout/lProcess1"/>
    <dgm:cxn modelId="{668C372D-891B-49BD-B433-47CE1B86B872}" srcId="{F7643348-E925-4BB6-8D2A-C802796163F2}" destId="{7F14641E-2BEC-493A-9555-62CE60AF6666}" srcOrd="3" destOrd="0" parTransId="{16E51594-68A1-4549-A723-AB0C08BC189D}" sibTransId="{D91B6F67-68B2-4FD9-A0C5-ADC740DF4677}"/>
    <dgm:cxn modelId="{DEA4BF33-D8AE-4BA1-97CE-A60BC058715D}" type="presOf" srcId="{317E5779-BC31-4231-96CD-35D28DA0F0DB}" destId="{CA683C69-98BC-4E93-BE46-1DDA89F258E4}" srcOrd="0" destOrd="0" presId="urn:microsoft.com/office/officeart/2005/8/layout/lProcess1"/>
    <dgm:cxn modelId="{09E10338-F4F8-446E-ABB0-630950A68C07}" type="presOf" srcId="{F592515E-5F27-4359-80CE-C1A658E56FE0}" destId="{94CAE0E6-7F6D-4E63-A15D-3F985ED34628}" srcOrd="0" destOrd="0" presId="urn:microsoft.com/office/officeart/2005/8/layout/lProcess1"/>
    <dgm:cxn modelId="{A0A1843D-92EC-419B-89F7-3B5EFB4C229F}" srcId="{F7643348-E925-4BB6-8D2A-C802796163F2}" destId="{7D4DD17A-4ECA-418A-9A20-8E04614D4DA1}" srcOrd="1" destOrd="0" parTransId="{3CED2A58-6CFD-445C-862F-3F55F147DD30}" sibTransId="{7884E79D-B437-4BE5-A210-DEE7102BC078}"/>
    <dgm:cxn modelId="{F2EAA93D-85E0-41E4-A939-7CB0FD01F62D}" type="presOf" srcId="{3454DFA7-A6F9-4E4B-988B-9C8BAF2E98FD}" destId="{473E07D9-38C6-4EB5-9B96-4F04B01C34A0}" srcOrd="0" destOrd="0" presId="urn:microsoft.com/office/officeart/2005/8/layout/lProcess1"/>
    <dgm:cxn modelId="{221CE43F-6263-44E2-826A-9C998F1BF46B}" type="presOf" srcId="{45FDD316-9227-4D78-918D-F131398B74B5}" destId="{EDD4A8A6-F6D8-4332-B206-0CD7365C9FD8}" srcOrd="0" destOrd="0" presId="urn:microsoft.com/office/officeart/2005/8/layout/lProcess1"/>
    <dgm:cxn modelId="{3BD05B5B-574F-4868-9AE8-D1F094843018}" srcId="{1BBEE877-A5A7-4189-BF78-CA749D6CEDED}" destId="{F80465BC-7235-43EE-B5E3-7070FCF90959}" srcOrd="3" destOrd="0" parTransId="{12520579-CF91-4834-A80E-D64373F71DB2}" sibTransId="{574B13A1-71D6-4B78-9732-9E0658F120A3}"/>
    <dgm:cxn modelId="{90C1F35C-74C5-41D9-8887-CDA8282A9DE6}" type="presOf" srcId="{6E6E0860-6462-4545-8318-7BFD96A8B86A}" destId="{1B4A7783-F34C-45B7-99AA-7E2E4A6FE8C9}" srcOrd="0" destOrd="0" presId="urn:microsoft.com/office/officeart/2005/8/layout/lProcess1"/>
    <dgm:cxn modelId="{30632842-1B6B-41F2-88DF-CF994787735C}" srcId="{A183FAFA-CB4E-4C11-92AC-732F0BB17E75}" destId="{ABA6CF31-543A-44C0-839E-10525E75BC52}" srcOrd="2" destOrd="0" parTransId="{BFCA993D-07E1-43A3-A2F5-17A546DAA4C8}" sibTransId="{6E6E0860-6462-4545-8318-7BFD96A8B86A}"/>
    <dgm:cxn modelId="{46E32F64-F593-4ED8-8728-06C67C2CC01C}" type="presOf" srcId="{A84676AD-C34F-456C-BA60-7612E09377DB}" destId="{BBD8EBA6-7589-4A56-BDE1-FBC1718799E1}" srcOrd="0" destOrd="0" presId="urn:microsoft.com/office/officeart/2005/8/layout/lProcess1"/>
    <dgm:cxn modelId="{5CB53667-6D1E-4607-A297-63575A20C25C}" srcId="{1BBEE877-A5A7-4189-BF78-CA749D6CEDED}" destId="{3AAB8E46-3EFF-4873-B077-BB6564D0259C}" srcOrd="1" destOrd="0" parTransId="{21DB712C-E5E8-4F19-BC19-0536C4FD2289}" sibTransId="{114C0EA4-D974-4E4D-8F86-E65F5C407479}"/>
    <dgm:cxn modelId="{BB2A4A47-EE39-4A16-9432-DE03A5C70DB5}" type="presOf" srcId="{7884E79D-B437-4BE5-A210-DEE7102BC078}" destId="{24A366FD-9BDD-4CA8-A9B2-8ABF1450FD7C}" srcOrd="0" destOrd="0" presId="urn:microsoft.com/office/officeart/2005/8/layout/lProcess1"/>
    <dgm:cxn modelId="{0687BA4E-553A-45E7-8A1F-C81BAAB0464A}" type="presOf" srcId="{1BBEE877-A5A7-4189-BF78-CA749D6CEDED}" destId="{1FFC7D58-E768-4F33-982D-D95AC0F08539}" srcOrd="0" destOrd="0" presId="urn:microsoft.com/office/officeart/2005/8/layout/lProcess1"/>
    <dgm:cxn modelId="{7AF5856F-A929-4A7D-80B8-902F3464357E}" srcId="{1BBEE877-A5A7-4189-BF78-CA749D6CEDED}" destId="{7555D2E8-54C6-4EBE-80ED-886876B39587}" srcOrd="0" destOrd="0" parTransId="{317E5779-BC31-4231-96CD-35D28DA0F0DB}" sibTransId="{A4084EE7-3500-47AF-810D-B08F28BF9010}"/>
    <dgm:cxn modelId="{F66D4850-4A56-47B0-952E-8AD7F0BE52FD}" type="presOf" srcId="{114C0EA4-D974-4E4D-8F86-E65F5C407479}" destId="{5E0B0ECB-1439-41AC-B816-9B2D4228170C}" srcOrd="0" destOrd="0" presId="urn:microsoft.com/office/officeart/2005/8/layout/lProcess1"/>
    <dgm:cxn modelId="{0B1FF253-4846-4A1F-8370-F966C8CB80F5}" srcId="{F7643348-E925-4BB6-8D2A-C802796163F2}" destId="{469B099F-ADC1-474A-92E6-611F7A43F0E3}" srcOrd="0" destOrd="0" parTransId="{F4331A3F-BD21-485A-9F5B-B15394DDC82F}" sibTransId="{50C53CDA-DF85-4F38-B45B-E4476F7FCC80}"/>
    <dgm:cxn modelId="{F4159E55-7F6D-4809-A966-CC28A2D67251}" type="presOf" srcId="{ABA6CF31-543A-44C0-839E-10525E75BC52}" destId="{A3DD049C-D1E2-4FB0-A2ED-D1E79C63CA39}" srcOrd="0" destOrd="0" presId="urn:microsoft.com/office/officeart/2005/8/layout/lProcess1"/>
    <dgm:cxn modelId="{7B73CE78-79F3-4D84-B10B-B30C06C1EDD7}" type="presOf" srcId="{E11D03FE-0395-44D1-A0BD-E5D138DB511C}" destId="{A6E4813A-A73E-4EAA-907F-50C9D08B141F}" srcOrd="0" destOrd="0" presId="urn:microsoft.com/office/officeart/2005/8/layout/lProcess1"/>
    <dgm:cxn modelId="{6D01967E-B944-48BA-B692-88F564B4B28C}" type="presOf" srcId="{1306C3F6-B63B-412F-925C-77BAD0837EEE}" destId="{2DDEDB2C-3B1A-451D-8FB9-2474536D2F26}" srcOrd="0" destOrd="0" presId="urn:microsoft.com/office/officeart/2005/8/layout/lProcess1"/>
    <dgm:cxn modelId="{30E2EB88-0ADA-4D0C-B5BB-727C7C9F834E}" srcId="{A183FAFA-CB4E-4C11-92AC-732F0BB17E75}" destId="{3454DFA7-A6F9-4E4B-988B-9C8BAF2E98FD}" srcOrd="1" destOrd="0" parTransId="{0A5DCFBE-3ED6-459A-AA20-F7A544B2C6BB}" sibTransId="{1306C3F6-B63B-412F-925C-77BAD0837EEE}"/>
    <dgm:cxn modelId="{E2C0B78E-2F98-4EA2-893F-07621BBD4EE5}" srcId="{1BBEE877-A5A7-4189-BF78-CA749D6CEDED}" destId="{89448507-7902-4596-B6C3-94F5C2BAF215}" srcOrd="2" destOrd="0" parTransId="{F82EF4AA-C57C-45FF-B458-F19D5351D9B7}" sibTransId="{A84676AD-C34F-456C-BA60-7612E09377DB}"/>
    <dgm:cxn modelId="{5ECA2F92-E0D2-4A92-80B9-02CD4EC248FC}" type="presOf" srcId="{469B099F-ADC1-474A-92E6-611F7A43F0E3}" destId="{4289BCE5-414C-4669-9B09-722F233041A8}" srcOrd="0" destOrd="0" presId="urn:microsoft.com/office/officeart/2005/8/layout/lProcess1"/>
    <dgm:cxn modelId="{FDBCF99C-9A24-4689-BC4E-ED9A28367D97}" srcId="{A183FAFA-CB4E-4C11-92AC-732F0BB17E75}" destId="{2EA98C81-2634-4D7C-9E29-AF9478AE8840}" srcOrd="3" destOrd="0" parTransId="{E0D948D9-3059-4598-92B0-8DB148DE7660}" sibTransId="{D404ABDA-3FCC-41ED-85B2-CAE0026BA766}"/>
    <dgm:cxn modelId="{A07158A4-4B61-48A2-A034-A809C738002F}" type="presOf" srcId="{50C53CDA-DF85-4F38-B45B-E4476F7FCC80}" destId="{541DC2CF-D8FE-4133-81CA-250E71C55E53}" srcOrd="0" destOrd="0" presId="urn:microsoft.com/office/officeart/2005/8/layout/lProcess1"/>
    <dgm:cxn modelId="{701437B4-8627-4E12-86F8-FA78CA12C31A}" type="presOf" srcId="{E64F2BA0-92C4-43FD-9F34-1B5DC3CDEF71}" destId="{CDAB3AF3-5322-4BFB-8041-9F6CBB0CECA7}" srcOrd="0" destOrd="0" presId="urn:microsoft.com/office/officeart/2005/8/layout/lProcess1"/>
    <dgm:cxn modelId="{49A3A4B6-76BA-4906-9407-F35BC2A28986}" srcId="{A183FAFA-CB4E-4C11-92AC-732F0BB17E75}" destId="{5B7F2EC4-7815-4B12-964D-7AC3EA671E6E}" srcOrd="0" destOrd="0" parTransId="{E11D03FE-0395-44D1-A0BD-E5D138DB511C}" sibTransId="{F7EF102E-0792-4D31-8B54-8741E5EDA4AF}"/>
    <dgm:cxn modelId="{14D8D4B6-A576-4276-9F23-45A152E58A3C}" type="presOf" srcId="{7D4DD17A-4ECA-418A-9A20-8E04614D4DA1}" destId="{1AA3EDF7-C44F-4CFC-A98E-78B884584BC1}" srcOrd="0" destOrd="0" presId="urn:microsoft.com/office/officeart/2005/8/layout/lProcess1"/>
    <dgm:cxn modelId="{0C2908C3-B096-43E9-9345-FFC912CB6CE6}" type="presOf" srcId="{7F14641E-2BEC-493A-9555-62CE60AF6666}" destId="{97229D24-6DFE-4ABF-AA39-09794E3C9CA5}" srcOrd="0" destOrd="0" presId="urn:microsoft.com/office/officeart/2005/8/layout/lProcess1"/>
    <dgm:cxn modelId="{C8713DC6-D704-4341-9A21-95B5A72D56F0}" type="presOf" srcId="{F4331A3F-BD21-485A-9F5B-B15394DDC82F}" destId="{8FD671E1-03D9-41CA-84AF-0BA44BDC7E09}" srcOrd="0" destOrd="0" presId="urn:microsoft.com/office/officeart/2005/8/layout/lProcess1"/>
    <dgm:cxn modelId="{F26B72CF-DDF8-49C2-B7B5-076AFA49801F}" type="presOf" srcId="{F7643348-E925-4BB6-8D2A-C802796163F2}" destId="{5D8B59AF-2D4D-4138-9447-1A01E2EE9B06}" srcOrd="0" destOrd="0" presId="urn:microsoft.com/office/officeart/2005/8/layout/lProcess1"/>
    <dgm:cxn modelId="{06302ED1-8F59-4497-9B45-D1BE17D3C02A}" type="presOf" srcId="{5B7F2EC4-7815-4B12-964D-7AC3EA671E6E}" destId="{31560446-C899-4F99-B9FF-FD3B58C38B8E}" srcOrd="0" destOrd="0" presId="urn:microsoft.com/office/officeart/2005/8/layout/lProcess1"/>
    <dgm:cxn modelId="{584C4BE8-E231-4E77-BA5C-286EC85632C0}" srcId="{E64F2BA0-92C4-43FD-9F34-1B5DC3CDEF71}" destId="{F7643348-E925-4BB6-8D2A-C802796163F2}" srcOrd="1" destOrd="0" parTransId="{B465C224-DD36-4E61-A4FB-D0753B576D68}" sibTransId="{BE554338-6634-4375-BDF5-CAC490ABB4E3}"/>
    <dgm:cxn modelId="{8011CAEA-C2AA-4574-BAD3-16EA4D905D57}" srcId="{F7643348-E925-4BB6-8D2A-C802796163F2}" destId="{45FDD316-9227-4D78-918D-F131398B74B5}" srcOrd="2" destOrd="0" parTransId="{1EB47411-57B5-4C16-AA9E-7B4487931E97}" sibTransId="{F592515E-5F27-4359-80CE-C1A658E56FE0}"/>
    <dgm:cxn modelId="{057832EB-9335-40E0-A8C1-97CCF02242A4}" type="presOf" srcId="{A183FAFA-CB4E-4C11-92AC-732F0BB17E75}" destId="{A2DB8EA3-55A4-4AB2-AB30-3B123AD39D49}" srcOrd="0" destOrd="0" presId="urn:microsoft.com/office/officeart/2005/8/layout/lProcess1"/>
    <dgm:cxn modelId="{EF26F3EF-B1E0-4586-AB63-B75846C9D997}" type="presOf" srcId="{2EA98C81-2634-4D7C-9E29-AF9478AE8840}" destId="{DED443AC-6832-4CD7-B5FA-B294AE7024F5}" srcOrd="0" destOrd="0" presId="urn:microsoft.com/office/officeart/2005/8/layout/lProcess1"/>
    <dgm:cxn modelId="{9B995AFE-0ACC-4335-AF18-A1205A077563}" srcId="{E64F2BA0-92C4-43FD-9F34-1B5DC3CDEF71}" destId="{1BBEE877-A5A7-4189-BF78-CA749D6CEDED}" srcOrd="0" destOrd="0" parTransId="{C9F4B6E5-C80C-4272-BE11-0F87F8827900}" sibTransId="{8ED68E00-4297-4D10-8C19-C268B5CC0B56}"/>
    <dgm:cxn modelId="{3ED19538-D4EB-4A87-9954-D35A0BB1FEF1}" type="presParOf" srcId="{CDAB3AF3-5322-4BFB-8041-9F6CBB0CECA7}" destId="{62B06166-7DF2-4031-B8A8-2741D1672100}" srcOrd="0" destOrd="0" presId="urn:microsoft.com/office/officeart/2005/8/layout/lProcess1"/>
    <dgm:cxn modelId="{27C66115-7FD4-4A25-8F37-A51C94AE38CC}" type="presParOf" srcId="{62B06166-7DF2-4031-B8A8-2741D1672100}" destId="{1FFC7D58-E768-4F33-982D-D95AC0F08539}" srcOrd="0" destOrd="0" presId="urn:microsoft.com/office/officeart/2005/8/layout/lProcess1"/>
    <dgm:cxn modelId="{5887013B-8994-4B93-84F6-E899296CF9D9}" type="presParOf" srcId="{62B06166-7DF2-4031-B8A8-2741D1672100}" destId="{CA683C69-98BC-4E93-BE46-1DDA89F258E4}" srcOrd="1" destOrd="0" presId="urn:microsoft.com/office/officeart/2005/8/layout/lProcess1"/>
    <dgm:cxn modelId="{F7559B42-4D47-434D-BD4F-013C6E8477CD}" type="presParOf" srcId="{62B06166-7DF2-4031-B8A8-2741D1672100}" destId="{6363693D-194F-4C12-86CB-3F80459B43E7}" srcOrd="2" destOrd="0" presId="urn:microsoft.com/office/officeart/2005/8/layout/lProcess1"/>
    <dgm:cxn modelId="{23710ED7-E987-4016-8787-7C1596A3AA7B}" type="presParOf" srcId="{62B06166-7DF2-4031-B8A8-2741D1672100}" destId="{E6BAB63F-D87A-4662-BC62-1F5EE1E9722A}" srcOrd="3" destOrd="0" presId="urn:microsoft.com/office/officeart/2005/8/layout/lProcess1"/>
    <dgm:cxn modelId="{A59800E4-4BB5-4AB7-AA25-E514F9EDA119}" type="presParOf" srcId="{62B06166-7DF2-4031-B8A8-2741D1672100}" destId="{236C9FA0-A6E4-4F0C-8753-050899480D0C}" srcOrd="4" destOrd="0" presId="urn:microsoft.com/office/officeart/2005/8/layout/lProcess1"/>
    <dgm:cxn modelId="{C1D8B917-975D-4C9D-88D2-785F37EAB61E}" type="presParOf" srcId="{62B06166-7DF2-4031-B8A8-2741D1672100}" destId="{5E0B0ECB-1439-41AC-B816-9B2D4228170C}" srcOrd="5" destOrd="0" presId="urn:microsoft.com/office/officeart/2005/8/layout/lProcess1"/>
    <dgm:cxn modelId="{7C36E62C-484E-4A6A-AE3F-88CD02119671}" type="presParOf" srcId="{62B06166-7DF2-4031-B8A8-2741D1672100}" destId="{193D402C-1B0A-42DA-8F47-539549971955}" srcOrd="6" destOrd="0" presId="urn:microsoft.com/office/officeart/2005/8/layout/lProcess1"/>
    <dgm:cxn modelId="{E00B17CA-564D-4CAD-9757-EE0CE62CDE74}" type="presParOf" srcId="{62B06166-7DF2-4031-B8A8-2741D1672100}" destId="{BBD8EBA6-7589-4A56-BDE1-FBC1718799E1}" srcOrd="7" destOrd="0" presId="urn:microsoft.com/office/officeart/2005/8/layout/lProcess1"/>
    <dgm:cxn modelId="{466F80E1-94BA-4DF5-8168-970D664591FC}" type="presParOf" srcId="{62B06166-7DF2-4031-B8A8-2741D1672100}" destId="{BC3077CD-75F4-46CF-86CA-FB639DE913E5}" srcOrd="8" destOrd="0" presId="urn:microsoft.com/office/officeart/2005/8/layout/lProcess1"/>
    <dgm:cxn modelId="{41316822-7FE7-4E15-B246-B42FDD82390B}" type="presParOf" srcId="{CDAB3AF3-5322-4BFB-8041-9F6CBB0CECA7}" destId="{69106B39-BA2A-40E8-8245-25ADDCAF7450}" srcOrd="1" destOrd="0" presId="urn:microsoft.com/office/officeart/2005/8/layout/lProcess1"/>
    <dgm:cxn modelId="{5BCAC111-BBCD-4019-A460-18E2D61DE007}" type="presParOf" srcId="{CDAB3AF3-5322-4BFB-8041-9F6CBB0CECA7}" destId="{9794498F-F423-46D2-B6DD-0C5FFB635E6B}" srcOrd="2" destOrd="0" presId="urn:microsoft.com/office/officeart/2005/8/layout/lProcess1"/>
    <dgm:cxn modelId="{D7FB1BCE-493D-4D75-969A-3EE3CD2F9936}" type="presParOf" srcId="{9794498F-F423-46D2-B6DD-0C5FFB635E6B}" destId="{5D8B59AF-2D4D-4138-9447-1A01E2EE9B06}" srcOrd="0" destOrd="0" presId="urn:microsoft.com/office/officeart/2005/8/layout/lProcess1"/>
    <dgm:cxn modelId="{A18222B1-B070-4D16-82B1-0B45167D3D54}" type="presParOf" srcId="{9794498F-F423-46D2-B6DD-0C5FFB635E6B}" destId="{8FD671E1-03D9-41CA-84AF-0BA44BDC7E09}" srcOrd="1" destOrd="0" presId="urn:microsoft.com/office/officeart/2005/8/layout/lProcess1"/>
    <dgm:cxn modelId="{0EDE8AEE-21DD-41AF-835B-41B47B20D2EA}" type="presParOf" srcId="{9794498F-F423-46D2-B6DD-0C5FFB635E6B}" destId="{4289BCE5-414C-4669-9B09-722F233041A8}" srcOrd="2" destOrd="0" presId="urn:microsoft.com/office/officeart/2005/8/layout/lProcess1"/>
    <dgm:cxn modelId="{A1D6F880-7AA2-412E-9205-461AA30E31AF}" type="presParOf" srcId="{9794498F-F423-46D2-B6DD-0C5FFB635E6B}" destId="{541DC2CF-D8FE-4133-81CA-250E71C55E53}" srcOrd="3" destOrd="0" presId="urn:microsoft.com/office/officeart/2005/8/layout/lProcess1"/>
    <dgm:cxn modelId="{2C4F1625-0203-4DDF-A3DE-60D909F25D58}" type="presParOf" srcId="{9794498F-F423-46D2-B6DD-0C5FFB635E6B}" destId="{1AA3EDF7-C44F-4CFC-A98E-78B884584BC1}" srcOrd="4" destOrd="0" presId="urn:microsoft.com/office/officeart/2005/8/layout/lProcess1"/>
    <dgm:cxn modelId="{0C149C50-88E4-49F0-996A-8DA09ED12203}" type="presParOf" srcId="{9794498F-F423-46D2-B6DD-0C5FFB635E6B}" destId="{24A366FD-9BDD-4CA8-A9B2-8ABF1450FD7C}" srcOrd="5" destOrd="0" presId="urn:microsoft.com/office/officeart/2005/8/layout/lProcess1"/>
    <dgm:cxn modelId="{C652B05B-3C6F-483F-8675-33DA1D3119BD}" type="presParOf" srcId="{9794498F-F423-46D2-B6DD-0C5FFB635E6B}" destId="{EDD4A8A6-F6D8-4332-B206-0CD7365C9FD8}" srcOrd="6" destOrd="0" presId="urn:microsoft.com/office/officeart/2005/8/layout/lProcess1"/>
    <dgm:cxn modelId="{35A1BE57-6C00-4492-A526-E69C99E08A9E}" type="presParOf" srcId="{9794498F-F423-46D2-B6DD-0C5FFB635E6B}" destId="{94CAE0E6-7F6D-4E63-A15D-3F985ED34628}" srcOrd="7" destOrd="0" presId="urn:microsoft.com/office/officeart/2005/8/layout/lProcess1"/>
    <dgm:cxn modelId="{59D6DC76-4291-4341-AB27-3DF2E90D42B3}" type="presParOf" srcId="{9794498F-F423-46D2-B6DD-0C5FFB635E6B}" destId="{97229D24-6DFE-4ABF-AA39-09794E3C9CA5}" srcOrd="8" destOrd="0" presId="urn:microsoft.com/office/officeart/2005/8/layout/lProcess1"/>
    <dgm:cxn modelId="{55FFE7B5-48C2-49A1-90A5-267F4E0F76B1}" type="presParOf" srcId="{CDAB3AF3-5322-4BFB-8041-9F6CBB0CECA7}" destId="{E584CDC2-C6C4-47A7-A27C-387A6A0AD688}" srcOrd="3" destOrd="0" presId="urn:microsoft.com/office/officeart/2005/8/layout/lProcess1"/>
    <dgm:cxn modelId="{DF0CDC39-1008-4209-8CE7-CD5319BD6355}" type="presParOf" srcId="{CDAB3AF3-5322-4BFB-8041-9F6CBB0CECA7}" destId="{6D1CF0E3-9B43-4791-869C-285B101A93C4}" srcOrd="4" destOrd="0" presId="urn:microsoft.com/office/officeart/2005/8/layout/lProcess1"/>
    <dgm:cxn modelId="{C2CE7535-6DAE-4024-A8B6-B4BD2B57B704}" type="presParOf" srcId="{6D1CF0E3-9B43-4791-869C-285B101A93C4}" destId="{A2DB8EA3-55A4-4AB2-AB30-3B123AD39D49}" srcOrd="0" destOrd="0" presId="urn:microsoft.com/office/officeart/2005/8/layout/lProcess1"/>
    <dgm:cxn modelId="{8E182A2F-D63C-4E52-AFB2-ECE69CCAAE3F}" type="presParOf" srcId="{6D1CF0E3-9B43-4791-869C-285B101A93C4}" destId="{A6E4813A-A73E-4EAA-907F-50C9D08B141F}" srcOrd="1" destOrd="0" presId="urn:microsoft.com/office/officeart/2005/8/layout/lProcess1"/>
    <dgm:cxn modelId="{6EEA2A79-6717-4219-9BBC-69886F1F47FD}" type="presParOf" srcId="{6D1CF0E3-9B43-4791-869C-285B101A93C4}" destId="{31560446-C899-4F99-B9FF-FD3B58C38B8E}" srcOrd="2" destOrd="0" presId="urn:microsoft.com/office/officeart/2005/8/layout/lProcess1"/>
    <dgm:cxn modelId="{D573ADE0-9BB7-42A1-9F8C-BBC295374192}" type="presParOf" srcId="{6D1CF0E3-9B43-4791-869C-285B101A93C4}" destId="{EA6C39DC-143D-455A-8CB1-636631FB80BD}" srcOrd="3" destOrd="0" presId="urn:microsoft.com/office/officeart/2005/8/layout/lProcess1"/>
    <dgm:cxn modelId="{73F34A0F-711A-4F74-B665-B1E87FE1D40E}" type="presParOf" srcId="{6D1CF0E3-9B43-4791-869C-285B101A93C4}" destId="{473E07D9-38C6-4EB5-9B96-4F04B01C34A0}" srcOrd="4" destOrd="0" presId="urn:microsoft.com/office/officeart/2005/8/layout/lProcess1"/>
    <dgm:cxn modelId="{23955D26-89CA-4085-8C03-92EFC5144A8F}" type="presParOf" srcId="{6D1CF0E3-9B43-4791-869C-285B101A93C4}" destId="{2DDEDB2C-3B1A-451D-8FB9-2474536D2F26}" srcOrd="5" destOrd="0" presId="urn:microsoft.com/office/officeart/2005/8/layout/lProcess1"/>
    <dgm:cxn modelId="{EC2F147A-0713-4C1E-9EEF-DB45DA5EEE46}" type="presParOf" srcId="{6D1CF0E3-9B43-4791-869C-285B101A93C4}" destId="{A3DD049C-D1E2-4FB0-A2ED-D1E79C63CA39}" srcOrd="6" destOrd="0" presId="urn:microsoft.com/office/officeart/2005/8/layout/lProcess1"/>
    <dgm:cxn modelId="{8CC08526-9523-412F-8447-A62D149E1862}" type="presParOf" srcId="{6D1CF0E3-9B43-4791-869C-285B101A93C4}" destId="{1B4A7783-F34C-45B7-99AA-7E2E4A6FE8C9}" srcOrd="7" destOrd="0" presId="urn:microsoft.com/office/officeart/2005/8/layout/lProcess1"/>
    <dgm:cxn modelId="{359E4C30-1A8D-4AD8-BE33-38B6B6F5D042}" type="presParOf" srcId="{6D1CF0E3-9B43-4791-869C-285B101A93C4}" destId="{DED443AC-6832-4CD7-B5FA-B294AE7024F5}" srcOrd="8"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0532082-24A7-450F-BFFE-C778D544E440}" type="doc">
      <dgm:prSet loTypeId="urn:microsoft.com/office/officeart/2005/8/layout/process1" loCatId="process" qsTypeId="urn:microsoft.com/office/officeart/2005/8/quickstyle/simple1" qsCatId="simple" csTypeId="urn:microsoft.com/office/officeart/2005/8/colors/colorful4" csCatId="colorful" phldr="1"/>
      <dgm:spPr/>
    </dgm:pt>
    <dgm:pt modelId="{23214D36-ECCD-48B9-B530-C6A029434D56}">
      <dgm:prSet phldrT="[Texto]" custT="1"/>
      <dgm:spPr/>
      <dgm:t>
        <a:bodyPr/>
        <a:lstStyle/>
        <a:p>
          <a:r>
            <a:rPr lang="es-MX" sz="2500" dirty="0"/>
            <a:t>Juzgado de paz</a:t>
          </a:r>
        </a:p>
        <a:p>
          <a:r>
            <a:rPr lang="es-MX" sz="2500" dirty="0"/>
            <a:t>Art. 71 LOTSJDF</a:t>
          </a:r>
        </a:p>
      </dgm:t>
    </dgm:pt>
    <dgm:pt modelId="{18D3AF54-23FE-4F95-900B-B62FEC170518}" type="parTrans" cxnId="{64FFB4C6-904A-4248-B02C-85AEBBCA9D83}">
      <dgm:prSet/>
      <dgm:spPr/>
      <dgm:t>
        <a:bodyPr/>
        <a:lstStyle/>
        <a:p>
          <a:endParaRPr lang="es-MX"/>
        </a:p>
      </dgm:t>
    </dgm:pt>
    <dgm:pt modelId="{F31CDE1A-225A-4E26-932F-2F534EFEA05A}" type="sibTrans" cxnId="{64FFB4C6-904A-4248-B02C-85AEBBCA9D83}">
      <dgm:prSet/>
      <dgm:spPr/>
      <dgm:t>
        <a:bodyPr/>
        <a:lstStyle/>
        <a:p>
          <a:endParaRPr lang="es-MX"/>
        </a:p>
      </dgm:t>
    </dgm:pt>
    <dgm:pt modelId="{BE2BD22B-D06E-43D2-AAFA-0EB98A1ED918}">
      <dgm:prSet phldrT="[Texto]">
        <dgm:style>
          <a:lnRef idx="1">
            <a:schemeClr val="accent5"/>
          </a:lnRef>
          <a:fillRef idx="2">
            <a:schemeClr val="accent5"/>
          </a:fillRef>
          <a:effectRef idx="1">
            <a:schemeClr val="accent5"/>
          </a:effectRef>
          <a:fontRef idx="minor">
            <a:schemeClr val="dk1"/>
          </a:fontRef>
        </dgm:style>
      </dgm:prSet>
      <dgm:spPr>
        <a:ln w="38100" cmpd="sng">
          <a:solidFill>
            <a:schemeClr val="accent5">
              <a:lumMod val="50000"/>
            </a:schemeClr>
          </a:solidFill>
        </a:ln>
      </dgm:spPr>
      <dgm:t>
        <a:bodyPr/>
        <a:lstStyle/>
        <a:p>
          <a:pPr algn="l"/>
          <a:r>
            <a:rPr lang="es-MX" dirty="0">
              <a:solidFill>
                <a:schemeClr val="bg1"/>
              </a:solidFill>
            </a:rPr>
            <a:t>- Juicios contenciosos que versan sobre la propiedad o derechos reales que no excedan de sesenta mil</a:t>
          </a:r>
        </a:p>
        <a:p>
          <a:pPr algn="l"/>
          <a:r>
            <a:rPr lang="es-MX" dirty="0">
              <a:solidFill>
                <a:schemeClr val="bg1"/>
              </a:solidFill>
            </a:rPr>
            <a:t>- Jurisdicción contenciosa que  no exceda de veinte mil</a:t>
          </a:r>
        </a:p>
      </dgm:t>
    </dgm:pt>
    <dgm:pt modelId="{969CB43C-C7B6-4C74-BD06-E23403682753}" type="parTrans" cxnId="{E2A3C320-8C30-47B6-9EF4-72F329EC8B61}">
      <dgm:prSet/>
      <dgm:spPr/>
      <dgm:t>
        <a:bodyPr/>
        <a:lstStyle/>
        <a:p>
          <a:endParaRPr lang="es-MX"/>
        </a:p>
      </dgm:t>
    </dgm:pt>
    <dgm:pt modelId="{2893F1BA-D294-4F5F-AA54-DC94EE52B62E}" type="sibTrans" cxnId="{E2A3C320-8C30-47B6-9EF4-72F329EC8B61}">
      <dgm:prSet/>
      <dgm:spPr/>
      <dgm:t>
        <a:bodyPr/>
        <a:lstStyle/>
        <a:p>
          <a:endParaRPr lang="es-MX"/>
        </a:p>
      </dgm:t>
    </dgm:pt>
    <dgm:pt modelId="{2723C042-B514-46A4-B24F-C9D3483D4E4F}" type="pres">
      <dgm:prSet presAssocID="{60532082-24A7-450F-BFFE-C778D544E440}" presName="Name0" presStyleCnt="0">
        <dgm:presLayoutVars>
          <dgm:dir/>
          <dgm:resizeHandles val="exact"/>
        </dgm:presLayoutVars>
      </dgm:prSet>
      <dgm:spPr/>
    </dgm:pt>
    <dgm:pt modelId="{489B5BB8-0B21-42E0-B591-7008A718C1D6}" type="pres">
      <dgm:prSet presAssocID="{23214D36-ECCD-48B9-B530-C6A029434D56}" presName="node" presStyleLbl="node1" presStyleIdx="0" presStyleCnt="2">
        <dgm:presLayoutVars>
          <dgm:bulletEnabled val="1"/>
        </dgm:presLayoutVars>
      </dgm:prSet>
      <dgm:spPr/>
    </dgm:pt>
    <dgm:pt modelId="{9CB051EB-219D-41AF-9E11-E04B258E1665}" type="pres">
      <dgm:prSet presAssocID="{F31CDE1A-225A-4E26-932F-2F534EFEA05A}" presName="sibTrans" presStyleLbl="sibTrans2D1" presStyleIdx="0" presStyleCnt="1"/>
      <dgm:spPr/>
    </dgm:pt>
    <dgm:pt modelId="{3B2A12BC-C422-48FB-8D67-00F696BDB75F}" type="pres">
      <dgm:prSet presAssocID="{F31CDE1A-225A-4E26-932F-2F534EFEA05A}" presName="connectorText" presStyleLbl="sibTrans2D1" presStyleIdx="0" presStyleCnt="1"/>
      <dgm:spPr/>
    </dgm:pt>
    <dgm:pt modelId="{B82564AC-4538-4A71-8504-8624DAFF70BC}" type="pres">
      <dgm:prSet presAssocID="{BE2BD22B-D06E-43D2-AAFA-0EB98A1ED918}" presName="node" presStyleLbl="node1" presStyleIdx="1" presStyleCnt="2">
        <dgm:presLayoutVars>
          <dgm:bulletEnabled val="1"/>
        </dgm:presLayoutVars>
      </dgm:prSet>
      <dgm:spPr/>
    </dgm:pt>
  </dgm:ptLst>
  <dgm:cxnLst>
    <dgm:cxn modelId="{ED18A20B-EB17-464B-9592-C215F0F9EBBA}" type="presOf" srcId="{BE2BD22B-D06E-43D2-AAFA-0EB98A1ED918}" destId="{B82564AC-4538-4A71-8504-8624DAFF70BC}" srcOrd="0" destOrd="0" presId="urn:microsoft.com/office/officeart/2005/8/layout/process1"/>
    <dgm:cxn modelId="{B73E831A-5A95-9E4A-9FA0-DD78E4417E18}" type="presOf" srcId="{F31CDE1A-225A-4E26-932F-2F534EFEA05A}" destId="{9CB051EB-219D-41AF-9E11-E04B258E1665}" srcOrd="0" destOrd="0" presId="urn:microsoft.com/office/officeart/2005/8/layout/process1"/>
    <dgm:cxn modelId="{E2A3C320-8C30-47B6-9EF4-72F329EC8B61}" srcId="{60532082-24A7-450F-BFFE-C778D544E440}" destId="{BE2BD22B-D06E-43D2-AAFA-0EB98A1ED918}" srcOrd="1" destOrd="0" parTransId="{969CB43C-C7B6-4C74-BD06-E23403682753}" sibTransId="{2893F1BA-D294-4F5F-AA54-DC94EE52B62E}"/>
    <dgm:cxn modelId="{7AF95159-F941-3D4F-850B-36131D98ED7A}" type="presOf" srcId="{23214D36-ECCD-48B9-B530-C6A029434D56}" destId="{489B5BB8-0B21-42E0-B591-7008A718C1D6}" srcOrd="0" destOrd="0" presId="urn:microsoft.com/office/officeart/2005/8/layout/process1"/>
    <dgm:cxn modelId="{F78D14B5-E5AA-E142-9A28-9D06D10290A2}" type="presOf" srcId="{60532082-24A7-450F-BFFE-C778D544E440}" destId="{2723C042-B514-46A4-B24F-C9D3483D4E4F}" srcOrd="0" destOrd="0" presId="urn:microsoft.com/office/officeart/2005/8/layout/process1"/>
    <dgm:cxn modelId="{64FFB4C6-904A-4248-B02C-85AEBBCA9D83}" srcId="{60532082-24A7-450F-BFFE-C778D544E440}" destId="{23214D36-ECCD-48B9-B530-C6A029434D56}" srcOrd="0" destOrd="0" parTransId="{18D3AF54-23FE-4F95-900B-B62FEC170518}" sibTransId="{F31CDE1A-225A-4E26-932F-2F534EFEA05A}"/>
    <dgm:cxn modelId="{85AF0DF6-E296-2043-9EB1-68AC2EBBA9F0}" type="presOf" srcId="{F31CDE1A-225A-4E26-932F-2F534EFEA05A}" destId="{3B2A12BC-C422-48FB-8D67-00F696BDB75F}" srcOrd="1" destOrd="0" presId="urn:microsoft.com/office/officeart/2005/8/layout/process1"/>
    <dgm:cxn modelId="{BA9CFE71-5919-E448-A4C8-4421829BF968}" type="presParOf" srcId="{2723C042-B514-46A4-B24F-C9D3483D4E4F}" destId="{489B5BB8-0B21-42E0-B591-7008A718C1D6}" srcOrd="0" destOrd="0" presId="urn:microsoft.com/office/officeart/2005/8/layout/process1"/>
    <dgm:cxn modelId="{A75567B5-54B3-1241-B2A7-8E4B031CFA5F}" type="presParOf" srcId="{2723C042-B514-46A4-B24F-C9D3483D4E4F}" destId="{9CB051EB-219D-41AF-9E11-E04B258E1665}" srcOrd="1" destOrd="0" presId="urn:microsoft.com/office/officeart/2005/8/layout/process1"/>
    <dgm:cxn modelId="{2D47E790-28DC-2E4A-889F-E10CD81F757E}" type="presParOf" srcId="{9CB051EB-219D-41AF-9E11-E04B258E1665}" destId="{3B2A12BC-C422-48FB-8D67-00F696BDB75F}" srcOrd="0" destOrd="0" presId="urn:microsoft.com/office/officeart/2005/8/layout/process1"/>
    <dgm:cxn modelId="{34754DA3-96F1-6B41-B8E6-7FFC8B991279}" type="presParOf" srcId="{2723C042-B514-46A4-B24F-C9D3483D4E4F}" destId="{B82564AC-4538-4A71-8504-8624DAFF70BC}"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0532082-24A7-450F-BFFE-C778D544E440}" type="doc">
      <dgm:prSet loTypeId="urn:microsoft.com/office/officeart/2005/8/layout/process1" loCatId="process" qsTypeId="urn:microsoft.com/office/officeart/2005/8/quickstyle/simple1" qsCatId="simple" csTypeId="urn:microsoft.com/office/officeart/2005/8/colors/colorful4" csCatId="colorful" phldr="1"/>
      <dgm:spPr/>
    </dgm:pt>
    <dgm:pt modelId="{23214D36-ECCD-48B9-B530-C6A029434D56}">
      <dgm:prSet phldrT="[Texto]">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s-MX" dirty="0"/>
            <a:t>Juzgado civil</a:t>
          </a:r>
        </a:p>
        <a:p>
          <a:r>
            <a:rPr lang="es-MX" dirty="0"/>
            <a:t>Art. 50</a:t>
          </a:r>
        </a:p>
        <a:p>
          <a:r>
            <a:rPr lang="es-MX" dirty="0"/>
            <a:t>LOTSJDF</a:t>
          </a:r>
        </a:p>
      </dgm:t>
    </dgm:pt>
    <dgm:pt modelId="{18D3AF54-23FE-4F95-900B-B62FEC170518}" type="parTrans" cxnId="{64FFB4C6-904A-4248-B02C-85AEBBCA9D83}">
      <dgm:prSet/>
      <dgm:spPr/>
      <dgm:t>
        <a:bodyPr/>
        <a:lstStyle/>
        <a:p>
          <a:endParaRPr lang="es-MX"/>
        </a:p>
      </dgm:t>
    </dgm:pt>
    <dgm:pt modelId="{F31CDE1A-225A-4E26-932F-2F534EFEA05A}" type="sibTrans" cxnId="{64FFB4C6-904A-4248-B02C-85AEBBCA9D83}">
      <dgm:prSet>
        <dgm:style>
          <a:lnRef idx="2">
            <a:schemeClr val="accent2">
              <a:shade val="50000"/>
            </a:schemeClr>
          </a:lnRef>
          <a:fillRef idx="1">
            <a:schemeClr val="accent2"/>
          </a:fillRef>
          <a:effectRef idx="0">
            <a:schemeClr val="accent2"/>
          </a:effectRef>
          <a:fontRef idx="minor">
            <a:schemeClr val="lt1"/>
          </a:fontRef>
        </dgm:style>
      </dgm:prSet>
      <dgm:spPr/>
      <dgm:t>
        <a:bodyPr/>
        <a:lstStyle/>
        <a:p>
          <a:endParaRPr lang="es-MX"/>
        </a:p>
      </dgm:t>
    </dgm:pt>
    <dgm:pt modelId="{BE2BD22B-D06E-43D2-AAFA-0EB98A1ED918}">
      <dgm:prSet phldrT="[Texto]">
        <dgm:style>
          <a:lnRef idx="1">
            <a:schemeClr val="accent3"/>
          </a:lnRef>
          <a:fillRef idx="2">
            <a:schemeClr val="accent3"/>
          </a:fillRef>
          <a:effectRef idx="1">
            <a:schemeClr val="accent3"/>
          </a:effectRef>
          <a:fontRef idx="minor">
            <a:schemeClr val="dk1"/>
          </a:fontRef>
        </dgm:style>
      </dgm:prSet>
      <dgm:spPr>
        <a:ln w="38100" cmpd="sng">
          <a:solidFill>
            <a:schemeClr val="accent3">
              <a:lumMod val="50000"/>
            </a:schemeClr>
          </a:solidFill>
        </a:ln>
      </dgm:spPr>
      <dgm:t>
        <a:bodyPr/>
        <a:lstStyle/>
        <a:p>
          <a:r>
            <a:rPr lang="es-MX" dirty="0">
              <a:solidFill>
                <a:schemeClr val="bg1"/>
              </a:solidFill>
            </a:rPr>
            <a:t>A contrario sensu</a:t>
          </a:r>
        </a:p>
      </dgm:t>
    </dgm:pt>
    <dgm:pt modelId="{969CB43C-C7B6-4C74-BD06-E23403682753}" type="parTrans" cxnId="{E2A3C320-8C30-47B6-9EF4-72F329EC8B61}">
      <dgm:prSet/>
      <dgm:spPr/>
      <dgm:t>
        <a:bodyPr/>
        <a:lstStyle/>
        <a:p>
          <a:endParaRPr lang="es-MX"/>
        </a:p>
      </dgm:t>
    </dgm:pt>
    <dgm:pt modelId="{2893F1BA-D294-4F5F-AA54-DC94EE52B62E}" type="sibTrans" cxnId="{E2A3C320-8C30-47B6-9EF4-72F329EC8B61}">
      <dgm:prSet/>
      <dgm:spPr/>
      <dgm:t>
        <a:bodyPr/>
        <a:lstStyle/>
        <a:p>
          <a:endParaRPr lang="es-MX"/>
        </a:p>
      </dgm:t>
    </dgm:pt>
    <dgm:pt modelId="{2723C042-B514-46A4-B24F-C9D3483D4E4F}" type="pres">
      <dgm:prSet presAssocID="{60532082-24A7-450F-BFFE-C778D544E440}" presName="Name0" presStyleCnt="0">
        <dgm:presLayoutVars>
          <dgm:dir/>
          <dgm:resizeHandles val="exact"/>
        </dgm:presLayoutVars>
      </dgm:prSet>
      <dgm:spPr/>
    </dgm:pt>
    <dgm:pt modelId="{489B5BB8-0B21-42E0-B591-7008A718C1D6}" type="pres">
      <dgm:prSet presAssocID="{23214D36-ECCD-48B9-B530-C6A029434D56}" presName="node" presStyleLbl="node1" presStyleIdx="0" presStyleCnt="2">
        <dgm:presLayoutVars>
          <dgm:bulletEnabled val="1"/>
        </dgm:presLayoutVars>
      </dgm:prSet>
      <dgm:spPr/>
    </dgm:pt>
    <dgm:pt modelId="{9CB051EB-219D-41AF-9E11-E04B258E1665}" type="pres">
      <dgm:prSet presAssocID="{F31CDE1A-225A-4E26-932F-2F534EFEA05A}" presName="sibTrans" presStyleLbl="sibTrans2D1" presStyleIdx="0" presStyleCnt="1"/>
      <dgm:spPr/>
    </dgm:pt>
    <dgm:pt modelId="{3B2A12BC-C422-48FB-8D67-00F696BDB75F}" type="pres">
      <dgm:prSet presAssocID="{F31CDE1A-225A-4E26-932F-2F534EFEA05A}" presName="connectorText" presStyleLbl="sibTrans2D1" presStyleIdx="0" presStyleCnt="1"/>
      <dgm:spPr/>
    </dgm:pt>
    <dgm:pt modelId="{B82564AC-4538-4A71-8504-8624DAFF70BC}" type="pres">
      <dgm:prSet presAssocID="{BE2BD22B-D06E-43D2-AAFA-0EB98A1ED918}" presName="node" presStyleLbl="node1" presStyleIdx="1" presStyleCnt="2">
        <dgm:presLayoutVars>
          <dgm:bulletEnabled val="1"/>
        </dgm:presLayoutVars>
      </dgm:prSet>
      <dgm:spPr/>
    </dgm:pt>
  </dgm:ptLst>
  <dgm:cxnLst>
    <dgm:cxn modelId="{1D4B9609-193F-3A46-A651-A73EEF548D7A}" type="presOf" srcId="{60532082-24A7-450F-BFFE-C778D544E440}" destId="{2723C042-B514-46A4-B24F-C9D3483D4E4F}" srcOrd="0" destOrd="0" presId="urn:microsoft.com/office/officeart/2005/8/layout/process1"/>
    <dgm:cxn modelId="{22ED4711-D082-DD4F-829D-69F5C64401AF}" type="presOf" srcId="{F31CDE1A-225A-4E26-932F-2F534EFEA05A}" destId="{3B2A12BC-C422-48FB-8D67-00F696BDB75F}" srcOrd="1" destOrd="0" presId="urn:microsoft.com/office/officeart/2005/8/layout/process1"/>
    <dgm:cxn modelId="{D6315512-8130-D549-8C69-34EC1EC9527A}" type="presOf" srcId="{BE2BD22B-D06E-43D2-AAFA-0EB98A1ED918}" destId="{B82564AC-4538-4A71-8504-8624DAFF70BC}" srcOrd="0" destOrd="0" presId="urn:microsoft.com/office/officeart/2005/8/layout/process1"/>
    <dgm:cxn modelId="{E2A3C320-8C30-47B6-9EF4-72F329EC8B61}" srcId="{60532082-24A7-450F-BFFE-C778D544E440}" destId="{BE2BD22B-D06E-43D2-AAFA-0EB98A1ED918}" srcOrd="1" destOrd="0" parTransId="{969CB43C-C7B6-4C74-BD06-E23403682753}" sibTransId="{2893F1BA-D294-4F5F-AA54-DC94EE52B62E}"/>
    <dgm:cxn modelId="{9AFF5F60-6CD2-EF45-A0F0-8387160A0C39}" type="presOf" srcId="{23214D36-ECCD-48B9-B530-C6A029434D56}" destId="{489B5BB8-0B21-42E0-B591-7008A718C1D6}" srcOrd="0" destOrd="0" presId="urn:microsoft.com/office/officeart/2005/8/layout/process1"/>
    <dgm:cxn modelId="{9833D3AB-5495-5548-A4D1-BEAF75F5ADEE}" type="presOf" srcId="{F31CDE1A-225A-4E26-932F-2F534EFEA05A}" destId="{9CB051EB-219D-41AF-9E11-E04B258E1665}" srcOrd="0" destOrd="0" presId="urn:microsoft.com/office/officeart/2005/8/layout/process1"/>
    <dgm:cxn modelId="{64FFB4C6-904A-4248-B02C-85AEBBCA9D83}" srcId="{60532082-24A7-450F-BFFE-C778D544E440}" destId="{23214D36-ECCD-48B9-B530-C6A029434D56}" srcOrd="0" destOrd="0" parTransId="{18D3AF54-23FE-4F95-900B-B62FEC170518}" sibTransId="{F31CDE1A-225A-4E26-932F-2F534EFEA05A}"/>
    <dgm:cxn modelId="{C7E467EF-37DE-4C4D-BCA4-F36A678E39A3}" type="presParOf" srcId="{2723C042-B514-46A4-B24F-C9D3483D4E4F}" destId="{489B5BB8-0B21-42E0-B591-7008A718C1D6}" srcOrd="0" destOrd="0" presId="urn:microsoft.com/office/officeart/2005/8/layout/process1"/>
    <dgm:cxn modelId="{55A56771-8861-D046-84FB-B59BDE31BBCD}" type="presParOf" srcId="{2723C042-B514-46A4-B24F-C9D3483D4E4F}" destId="{9CB051EB-219D-41AF-9E11-E04B258E1665}" srcOrd="1" destOrd="0" presId="urn:microsoft.com/office/officeart/2005/8/layout/process1"/>
    <dgm:cxn modelId="{D0A6E2A5-B0B1-6D4A-B247-B6FB59234643}" type="presParOf" srcId="{9CB051EB-219D-41AF-9E11-E04B258E1665}" destId="{3B2A12BC-C422-48FB-8D67-00F696BDB75F}" srcOrd="0" destOrd="0" presId="urn:microsoft.com/office/officeart/2005/8/layout/process1"/>
    <dgm:cxn modelId="{72BC1386-C8C1-EE4E-9183-6C58CE03D1CD}" type="presParOf" srcId="{2723C042-B514-46A4-B24F-C9D3483D4E4F}" destId="{B82564AC-4538-4A71-8504-8624DAFF70BC}" srcOrd="2"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7027A7A-1DB6-4834-AB9F-564A0A650717}" type="doc">
      <dgm:prSet loTypeId="urn:microsoft.com/office/officeart/2005/8/layout/radial5" loCatId="relationship" qsTypeId="urn:microsoft.com/office/officeart/2005/8/quickstyle/simple4" qsCatId="simple" csTypeId="urn:microsoft.com/office/officeart/2005/8/colors/colorful4" csCatId="colorful" phldr="1"/>
      <dgm:spPr/>
      <dgm:t>
        <a:bodyPr/>
        <a:lstStyle/>
        <a:p>
          <a:endParaRPr lang="es-MX"/>
        </a:p>
      </dgm:t>
    </dgm:pt>
    <dgm:pt modelId="{54E5D2E7-65A8-47D1-AA80-7AA6D4197BE4}">
      <dgm:prSet phldrT="[Texto]" custT="1"/>
      <dgm:spPr/>
      <dgm:t>
        <a:bodyPr/>
        <a:lstStyle/>
        <a:p>
          <a:r>
            <a:rPr lang="es-MX" sz="1500" b="1" dirty="0"/>
            <a:t>Juzgado de lo civil </a:t>
          </a:r>
        </a:p>
      </dgm:t>
    </dgm:pt>
    <dgm:pt modelId="{4F8A84E4-BA70-4986-84B0-5A5870D7BE3E}" type="parTrans" cxnId="{38976D51-FF9B-431D-93CD-74E4AA6372F6}">
      <dgm:prSet/>
      <dgm:spPr/>
      <dgm:t>
        <a:bodyPr/>
        <a:lstStyle/>
        <a:p>
          <a:endParaRPr lang="es-MX"/>
        </a:p>
      </dgm:t>
    </dgm:pt>
    <dgm:pt modelId="{8AEF5C38-CFBA-4789-9C14-FFB927FDA005}" type="sibTrans" cxnId="{38976D51-FF9B-431D-93CD-74E4AA6372F6}">
      <dgm:prSet/>
      <dgm:spPr/>
      <dgm:t>
        <a:bodyPr/>
        <a:lstStyle/>
        <a:p>
          <a:endParaRPr lang="es-MX"/>
        </a:p>
      </dgm:t>
    </dgm:pt>
    <dgm:pt modelId="{F24D3028-3C28-47AB-BBC4-CAF4DADF219D}">
      <dgm:prSet phldrT="[Texto]" custT="1"/>
      <dgm:spPr/>
      <dgm:t>
        <a:bodyPr/>
        <a:lstStyle/>
        <a:p>
          <a:r>
            <a:rPr lang="es-MX" sz="1000" b="1" dirty="0"/>
            <a:t>De los asuntos de jurisdicción voluntaria, cuyo conocimiento corresponda a la materia familiar</a:t>
          </a:r>
        </a:p>
      </dgm:t>
    </dgm:pt>
    <dgm:pt modelId="{469D3EE8-FF16-4E02-8B08-B73976CB020D}" type="parTrans" cxnId="{5CECE3EE-1BC3-4273-8A1A-FB7B64258B31}">
      <dgm:prSet custT="1"/>
      <dgm:spPr/>
      <dgm:t>
        <a:bodyPr/>
        <a:lstStyle/>
        <a:p>
          <a:endParaRPr lang="es-MX" sz="1000"/>
        </a:p>
      </dgm:t>
    </dgm:pt>
    <dgm:pt modelId="{BADC173D-B9A5-487F-88CC-178FC563EB01}" type="sibTrans" cxnId="{5CECE3EE-1BC3-4273-8A1A-FB7B64258B31}">
      <dgm:prSet/>
      <dgm:spPr/>
      <dgm:t>
        <a:bodyPr/>
        <a:lstStyle/>
        <a:p>
          <a:endParaRPr lang="es-MX"/>
        </a:p>
      </dgm:t>
    </dgm:pt>
    <dgm:pt modelId="{0BBDFC92-C708-46D3-BD65-9A6E9807A18F}">
      <dgm:prSet phldrT="[Texto]" custT="1"/>
      <dgm:spPr/>
      <dgm:t>
        <a:bodyPr/>
        <a:lstStyle/>
        <a:p>
          <a:r>
            <a:rPr lang="es-MX" sz="1000" b="1" dirty="0"/>
            <a:t>De los juicios contenciosos que versen sobre la propiedad o demás derechos reales sobre inmuebles, siempre que el valor de éstos sea mayor de sesenta mil pesos</a:t>
          </a:r>
        </a:p>
      </dgm:t>
    </dgm:pt>
    <dgm:pt modelId="{3E93FD25-7EB5-4F11-81A4-74C39745F3D1}" type="parTrans" cxnId="{4D764E62-7364-49A9-A7A3-5B123FE59C82}">
      <dgm:prSet custT="1"/>
      <dgm:spPr/>
      <dgm:t>
        <a:bodyPr/>
        <a:lstStyle/>
        <a:p>
          <a:endParaRPr lang="es-MX" sz="1000"/>
        </a:p>
      </dgm:t>
    </dgm:pt>
    <dgm:pt modelId="{41C099F2-86C6-46A2-8188-6F62CFB9C501}" type="sibTrans" cxnId="{4D764E62-7364-49A9-A7A3-5B123FE59C82}">
      <dgm:prSet/>
      <dgm:spPr/>
      <dgm:t>
        <a:bodyPr/>
        <a:lstStyle/>
        <a:p>
          <a:endParaRPr lang="es-MX"/>
        </a:p>
      </dgm:t>
    </dgm:pt>
    <dgm:pt modelId="{4CF995DF-C212-46DF-BA25-BDFB7BCAF658}">
      <dgm:prSet phldrT="[Texto]" custT="1"/>
      <dgm:spPr/>
      <dgm:t>
        <a:bodyPr/>
        <a:lstStyle/>
        <a:p>
          <a:r>
            <a:rPr lang="es-MX" sz="1200" b="1" dirty="0"/>
            <a:t>De los interdictos</a:t>
          </a:r>
        </a:p>
      </dgm:t>
    </dgm:pt>
    <dgm:pt modelId="{7FD0E428-F7E3-4C58-A94F-96F2A703756B}" type="parTrans" cxnId="{8E00620B-5250-47A1-B3A9-781C409C45C2}">
      <dgm:prSet custT="1"/>
      <dgm:spPr/>
      <dgm:t>
        <a:bodyPr/>
        <a:lstStyle/>
        <a:p>
          <a:endParaRPr lang="es-MX" sz="1000"/>
        </a:p>
      </dgm:t>
    </dgm:pt>
    <dgm:pt modelId="{86B7C36D-231C-42B3-82FF-7D5D13630F41}" type="sibTrans" cxnId="{8E00620B-5250-47A1-B3A9-781C409C45C2}">
      <dgm:prSet/>
      <dgm:spPr/>
      <dgm:t>
        <a:bodyPr/>
        <a:lstStyle/>
        <a:p>
          <a:endParaRPr lang="es-MX"/>
        </a:p>
      </dgm:t>
    </dgm:pt>
    <dgm:pt modelId="{6B16B0B3-4236-40A3-B179-321BA598AFAB}">
      <dgm:prSet phldrT="[Texto]" custT="1"/>
      <dgm:spPr/>
      <dgm:t>
        <a:bodyPr/>
        <a:lstStyle/>
        <a:p>
          <a:r>
            <a:rPr lang="es-MX" sz="1000" b="1" dirty="0"/>
            <a:t>De los asuntos relativos a la inmatriculación judicial de inmuebles y demás asuntos</a:t>
          </a:r>
        </a:p>
      </dgm:t>
    </dgm:pt>
    <dgm:pt modelId="{AD2FADB2-ECCB-41CE-BD61-B102B18D408D}" type="parTrans" cxnId="{19CF222F-26B1-4E65-984E-F855EE6E6E32}">
      <dgm:prSet custT="1"/>
      <dgm:spPr/>
      <dgm:t>
        <a:bodyPr/>
        <a:lstStyle/>
        <a:p>
          <a:endParaRPr lang="es-MX" sz="1000"/>
        </a:p>
      </dgm:t>
    </dgm:pt>
    <dgm:pt modelId="{28A32C64-0C08-42D8-B2E8-13DC5650126D}" type="sibTrans" cxnId="{19CF222F-26B1-4E65-984E-F855EE6E6E32}">
      <dgm:prSet/>
      <dgm:spPr/>
      <dgm:t>
        <a:bodyPr/>
        <a:lstStyle/>
        <a:p>
          <a:endParaRPr lang="es-MX"/>
        </a:p>
      </dgm:t>
    </dgm:pt>
    <dgm:pt modelId="{70F00BB9-B687-487F-9D93-1F3F78FA0789}">
      <dgm:prSet custT="1"/>
      <dgm:spPr/>
      <dgm:t>
        <a:bodyPr/>
        <a:lstStyle/>
        <a:p>
          <a:r>
            <a:rPr lang="es-MX" sz="1000" b="1" dirty="0"/>
            <a:t>Referentes a la materia que establezcan las leyes </a:t>
          </a:r>
        </a:p>
      </dgm:t>
    </dgm:pt>
    <dgm:pt modelId="{A8DAC120-B21F-4153-8602-9D2AFD5EBA04}" type="parTrans" cxnId="{6CC16A1B-44A7-4242-8FBC-65C75A02982C}">
      <dgm:prSet custT="1"/>
      <dgm:spPr/>
      <dgm:t>
        <a:bodyPr/>
        <a:lstStyle/>
        <a:p>
          <a:endParaRPr lang="es-MX" sz="1000"/>
        </a:p>
      </dgm:t>
    </dgm:pt>
    <dgm:pt modelId="{28C15CDF-4A15-45F7-A61E-0694459814DD}" type="sibTrans" cxnId="{6CC16A1B-44A7-4242-8FBC-65C75A02982C}">
      <dgm:prSet/>
      <dgm:spPr/>
      <dgm:t>
        <a:bodyPr/>
        <a:lstStyle/>
        <a:p>
          <a:endParaRPr lang="es-MX"/>
        </a:p>
      </dgm:t>
    </dgm:pt>
    <dgm:pt modelId="{8E8BB3B4-2851-4CFC-8C60-E750022DE373}">
      <dgm:prSet custT="1"/>
      <dgm:spPr/>
      <dgm:t>
        <a:bodyPr/>
        <a:lstStyle/>
        <a:p>
          <a:r>
            <a:rPr lang="es-MX" sz="1000" b="1" dirty="0"/>
            <a:t>De la diligenciación de los exhortos, rogatorias, suplicatorias, requisitorias y despachos</a:t>
          </a:r>
        </a:p>
      </dgm:t>
    </dgm:pt>
    <dgm:pt modelId="{F484E1A8-05DB-4357-8425-1067E4FAC78B}" type="parTrans" cxnId="{3AECBB85-DD6B-4DA2-A098-C985658EA183}">
      <dgm:prSet custT="1"/>
      <dgm:spPr/>
      <dgm:t>
        <a:bodyPr/>
        <a:lstStyle/>
        <a:p>
          <a:endParaRPr lang="es-MX" sz="1000"/>
        </a:p>
      </dgm:t>
    </dgm:pt>
    <dgm:pt modelId="{80B4B4EA-E8F5-44DF-AE87-F3E60A2625AB}" type="sibTrans" cxnId="{3AECBB85-DD6B-4DA2-A098-C985658EA183}">
      <dgm:prSet/>
      <dgm:spPr/>
      <dgm:t>
        <a:bodyPr/>
        <a:lstStyle/>
        <a:p>
          <a:endParaRPr lang="es-MX"/>
        </a:p>
      </dgm:t>
    </dgm:pt>
    <dgm:pt modelId="{629D155D-AAE5-42D2-8653-D1035758F740}">
      <dgm:prSet custT="1"/>
      <dgm:spPr/>
      <dgm:t>
        <a:bodyPr/>
        <a:lstStyle/>
        <a:p>
          <a:r>
            <a:rPr lang="es-MX" sz="1000" b="1" dirty="0"/>
            <a:t>Negocios de jurisdicción contenciosa, común y concurrente, cuya cuantía exceda de veinte mil pesos </a:t>
          </a:r>
        </a:p>
      </dgm:t>
    </dgm:pt>
    <dgm:pt modelId="{5FBBFBF3-F719-4988-B41B-BA2759C397A9}" type="parTrans" cxnId="{88CC9F43-C5B1-4356-8557-D524C23B5D56}">
      <dgm:prSet custT="1"/>
      <dgm:spPr/>
      <dgm:t>
        <a:bodyPr/>
        <a:lstStyle/>
        <a:p>
          <a:endParaRPr lang="es-MX" sz="1000"/>
        </a:p>
      </dgm:t>
    </dgm:pt>
    <dgm:pt modelId="{7021C426-A384-464B-ADB7-2A1461878234}" type="sibTrans" cxnId="{88CC9F43-C5B1-4356-8557-D524C23B5D56}">
      <dgm:prSet/>
      <dgm:spPr/>
      <dgm:t>
        <a:bodyPr/>
        <a:lstStyle/>
        <a:p>
          <a:endParaRPr lang="es-MX"/>
        </a:p>
      </dgm:t>
    </dgm:pt>
    <dgm:pt modelId="{5A27B5F2-21D2-4B42-B3A8-E2FA50EEEB19}" type="pres">
      <dgm:prSet presAssocID="{A7027A7A-1DB6-4834-AB9F-564A0A650717}" presName="Name0" presStyleCnt="0">
        <dgm:presLayoutVars>
          <dgm:chMax val="1"/>
          <dgm:dir/>
          <dgm:animLvl val="ctr"/>
          <dgm:resizeHandles val="exact"/>
        </dgm:presLayoutVars>
      </dgm:prSet>
      <dgm:spPr/>
    </dgm:pt>
    <dgm:pt modelId="{22EC663C-C7C5-4567-A595-83AC6421B193}" type="pres">
      <dgm:prSet presAssocID="{54E5D2E7-65A8-47D1-AA80-7AA6D4197BE4}" presName="centerShape" presStyleLbl="node0" presStyleIdx="0" presStyleCnt="1"/>
      <dgm:spPr/>
    </dgm:pt>
    <dgm:pt modelId="{3755F9E7-4AC7-48EF-A55A-F5B3C7453870}" type="pres">
      <dgm:prSet presAssocID="{469D3EE8-FF16-4E02-8B08-B73976CB020D}" presName="parTrans" presStyleLbl="sibTrans2D1" presStyleIdx="0" presStyleCnt="7"/>
      <dgm:spPr/>
    </dgm:pt>
    <dgm:pt modelId="{94AE8221-5A6F-4450-BF6D-A9A5C17ED8DA}" type="pres">
      <dgm:prSet presAssocID="{469D3EE8-FF16-4E02-8B08-B73976CB020D}" presName="connectorText" presStyleLbl="sibTrans2D1" presStyleIdx="0" presStyleCnt="7"/>
      <dgm:spPr/>
    </dgm:pt>
    <dgm:pt modelId="{C2C36053-776A-4E89-96AD-BE3C6BD8931E}" type="pres">
      <dgm:prSet presAssocID="{F24D3028-3C28-47AB-BBC4-CAF4DADF219D}" presName="node" presStyleLbl="node1" presStyleIdx="0" presStyleCnt="7">
        <dgm:presLayoutVars>
          <dgm:bulletEnabled val="1"/>
        </dgm:presLayoutVars>
      </dgm:prSet>
      <dgm:spPr/>
    </dgm:pt>
    <dgm:pt modelId="{E60D01A1-036D-4B57-B1D5-389A5E6AABC2}" type="pres">
      <dgm:prSet presAssocID="{3E93FD25-7EB5-4F11-81A4-74C39745F3D1}" presName="parTrans" presStyleLbl="sibTrans2D1" presStyleIdx="1" presStyleCnt="7"/>
      <dgm:spPr/>
    </dgm:pt>
    <dgm:pt modelId="{8198CF4E-2615-4226-BB1C-641193032CB0}" type="pres">
      <dgm:prSet presAssocID="{3E93FD25-7EB5-4F11-81A4-74C39745F3D1}" presName="connectorText" presStyleLbl="sibTrans2D1" presStyleIdx="1" presStyleCnt="7"/>
      <dgm:spPr/>
    </dgm:pt>
    <dgm:pt modelId="{B3B923B6-D50B-410F-A401-72F4A9E6D1E4}" type="pres">
      <dgm:prSet presAssocID="{0BBDFC92-C708-46D3-BD65-9A6E9807A18F}" presName="node" presStyleLbl="node1" presStyleIdx="1" presStyleCnt="7" custScaleX="116795" custScaleY="106562">
        <dgm:presLayoutVars>
          <dgm:bulletEnabled val="1"/>
        </dgm:presLayoutVars>
      </dgm:prSet>
      <dgm:spPr/>
    </dgm:pt>
    <dgm:pt modelId="{7A07A40E-53A7-4EFF-A8DD-784ADCDA27FC}" type="pres">
      <dgm:prSet presAssocID="{7FD0E428-F7E3-4C58-A94F-96F2A703756B}" presName="parTrans" presStyleLbl="sibTrans2D1" presStyleIdx="2" presStyleCnt="7"/>
      <dgm:spPr/>
    </dgm:pt>
    <dgm:pt modelId="{7E24B308-4D1F-4E20-817B-0228956F8C7D}" type="pres">
      <dgm:prSet presAssocID="{7FD0E428-F7E3-4C58-A94F-96F2A703756B}" presName="connectorText" presStyleLbl="sibTrans2D1" presStyleIdx="2" presStyleCnt="7"/>
      <dgm:spPr/>
    </dgm:pt>
    <dgm:pt modelId="{DE795E22-1285-442E-A7AD-226BD4D0EE44}" type="pres">
      <dgm:prSet presAssocID="{4CF995DF-C212-46DF-BA25-BDFB7BCAF658}" presName="node" presStyleLbl="node1" presStyleIdx="2" presStyleCnt="7">
        <dgm:presLayoutVars>
          <dgm:bulletEnabled val="1"/>
        </dgm:presLayoutVars>
      </dgm:prSet>
      <dgm:spPr/>
    </dgm:pt>
    <dgm:pt modelId="{9640F598-DE68-482A-A93E-501974FF2A68}" type="pres">
      <dgm:prSet presAssocID="{AD2FADB2-ECCB-41CE-BD61-B102B18D408D}" presName="parTrans" presStyleLbl="sibTrans2D1" presStyleIdx="3" presStyleCnt="7"/>
      <dgm:spPr/>
    </dgm:pt>
    <dgm:pt modelId="{2F851791-EB1D-4B00-B2B8-53D026366F14}" type="pres">
      <dgm:prSet presAssocID="{AD2FADB2-ECCB-41CE-BD61-B102B18D408D}" presName="connectorText" presStyleLbl="sibTrans2D1" presStyleIdx="3" presStyleCnt="7"/>
      <dgm:spPr/>
    </dgm:pt>
    <dgm:pt modelId="{8492F43D-507E-4BF1-9D3E-F3630C1C6F72}" type="pres">
      <dgm:prSet presAssocID="{6B16B0B3-4236-40A3-B179-321BA598AFAB}" presName="node" presStyleLbl="node1" presStyleIdx="3" presStyleCnt="7">
        <dgm:presLayoutVars>
          <dgm:bulletEnabled val="1"/>
        </dgm:presLayoutVars>
      </dgm:prSet>
      <dgm:spPr/>
    </dgm:pt>
    <dgm:pt modelId="{EF1A914F-A6AB-4302-82AF-017A9AC16405}" type="pres">
      <dgm:prSet presAssocID="{A8DAC120-B21F-4153-8602-9D2AFD5EBA04}" presName="parTrans" presStyleLbl="sibTrans2D1" presStyleIdx="4" presStyleCnt="7"/>
      <dgm:spPr/>
    </dgm:pt>
    <dgm:pt modelId="{ED9EA0A8-6C03-4789-802A-C7B37B7C4DD8}" type="pres">
      <dgm:prSet presAssocID="{A8DAC120-B21F-4153-8602-9D2AFD5EBA04}" presName="connectorText" presStyleLbl="sibTrans2D1" presStyleIdx="4" presStyleCnt="7"/>
      <dgm:spPr/>
    </dgm:pt>
    <dgm:pt modelId="{2193D91B-0D95-4C35-AD23-F18D3F63E2D4}" type="pres">
      <dgm:prSet presAssocID="{70F00BB9-B687-487F-9D93-1F3F78FA0789}" presName="node" presStyleLbl="node1" presStyleIdx="4" presStyleCnt="7" custRadScaleRad="98850" custRadScaleInc="-553">
        <dgm:presLayoutVars>
          <dgm:bulletEnabled val="1"/>
        </dgm:presLayoutVars>
      </dgm:prSet>
      <dgm:spPr/>
    </dgm:pt>
    <dgm:pt modelId="{F7EB2C3E-6120-4A0D-A2DD-CAC68CB8A4BC}" type="pres">
      <dgm:prSet presAssocID="{F484E1A8-05DB-4357-8425-1067E4FAC78B}" presName="parTrans" presStyleLbl="sibTrans2D1" presStyleIdx="5" presStyleCnt="7"/>
      <dgm:spPr/>
    </dgm:pt>
    <dgm:pt modelId="{DC6CCF4E-DB36-49BF-A793-540A81B66C9B}" type="pres">
      <dgm:prSet presAssocID="{F484E1A8-05DB-4357-8425-1067E4FAC78B}" presName="connectorText" presStyleLbl="sibTrans2D1" presStyleIdx="5" presStyleCnt="7"/>
      <dgm:spPr/>
    </dgm:pt>
    <dgm:pt modelId="{A258883F-3A9C-4BDE-A20C-0C33799C163C}" type="pres">
      <dgm:prSet presAssocID="{8E8BB3B4-2851-4CFC-8C60-E750022DE373}" presName="node" presStyleLbl="node1" presStyleIdx="5" presStyleCnt="7">
        <dgm:presLayoutVars>
          <dgm:bulletEnabled val="1"/>
        </dgm:presLayoutVars>
      </dgm:prSet>
      <dgm:spPr/>
    </dgm:pt>
    <dgm:pt modelId="{CDB0F6CB-43AE-4327-8154-42292814BC15}" type="pres">
      <dgm:prSet presAssocID="{5FBBFBF3-F719-4988-B41B-BA2759C397A9}" presName="parTrans" presStyleLbl="sibTrans2D1" presStyleIdx="6" presStyleCnt="7"/>
      <dgm:spPr/>
    </dgm:pt>
    <dgm:pt modelId="{C8775AF2-F6BD-4356-BBF7-C50BD5387BC5}" type="pres">
      <dgm:prSet presAssocID="{5FBBFBF3-F719-4988-B41B-BA2759C397A9}" presName="connectorText" presStyleLbl="sibTrans2D1" presStyleIdx="6" presStyleCnt="7"/>
      <dgm:spPr/>
    </dgm:pt>
    <dgm:pt modelId="{94064686-92EA-419A-B11A-00C9F7F9E8FF}" type="pres">
      <dgm:prSet presAssocID="{629D155D-AAE5-42D2-8653-D1035758F740}" presName="node" presStyleLbl="node1" presStyleIdx="6" presStyleCnt="7">
        <dgm:presLayoutVars>
          <dgm:bulletEnabled val="1"/>
        </dgm:presLayoutVars>
      </dgm:prSet>
      <dgm:spPr/>
    </dgm:pt>
  </dgm:ptLst>
  <dgm:cxnLst>
    <dgm:cxn modelId="{8E00620B-5250-47A1-B3A9-781C409C45C2}" srcId="{54E5D2E7-65A8-47D1-AA80-7AA6D4197BE4}" destId="{4CF995DF-C212-46DF-BA25-BDFB7BCAF658}" srcOrd="2" destOrd="0" parTransId="{7FD0E428-F7E3-4C58-A94F-96F2A703756B}" sibTransId="{86B7C36D-231C-42B3-82FF-7D5D13630F41}"/>
    <dgm:cxn modelId="{8D331C12-7629-C646-9763-C91C103B8786}" type="presOf" srcId="{7FD0E428-F7E3-4C58-A94F-96F2A703756B}" destId="{7E24B308-4D1F-4E20-817B-0228956F8C7D}" srcOrd="1" destOrd="0" presId="urn:microsoft.com/office/officeart/2005/8/layout/radial5"/>
    <dgm:cxn modelId="{C8378017-EDD0-4445-813F-F0842CF7D68B}" type="presOf" srcId="{469D3EE8-FF16-4E02-8B08-B73976CB020D}" destId="{3755F9E7-4AC7-48EF-A55A-F5B3C7453870}" srcOrd="0" destOrd="0" presId="urn:microsoft.com/office/officeart/2005/8/layout/radial5"/>
    <dgm:cxn modelId="{6CC16A1B-44A7-4242-8FBC-65C75A02982C}" srcId="{54E5D2E7-65A8-47D1-AA80-7AA6D4197BE4}" destId="{70F00BB9-B687-487F-9D93-1F3F78FA0789}" srcOrd="4" destOrd="0" parTransId="{A8DAC120-B21F-4153-8602-9D2AFD5EBA04}" sibTransId="{28C15CDF-4A15-45F7-A61E-0694459814DD}"/>
    <dgm:cxn modelId="{E7A4CB24-FADC-214F-BFAE-C1EC3646C525}" type="presOf" srcId="{F484E1A8-05DB-4357-8425-1067E4FAC78B}" destId="{DC6CCF4E-DB36-49BF-A793-540A81B66C9B}" srcOrd="1" destOrd="0" presId="urn:microsoft.com/office/officeart/2005/8/layout/radial5"/>
    <dgm:cxn modelId="{DC69F428-73E1-4747-9544-628D1DD1531A}" type="presOf" srcId="{5FBBFBF3-F719-4988-B41B-BA2759C397A9}" destId="{CDB0F6CB-43AE-4327-8154-42292814BC15}" srcOrd="0" destOrd="0" presId="urn:microsoft.com/office/officeart/2005/8/layout/radial5"/>
    <dgm:cxn modelId="{19CF222F-26B1-4E65-984E-F855EE6E6E32}" srcId="{54E5D2E7-65A8-47D1-AA80-7AA6D4197BE4}" destId="{6B16B0B3-4236-40A3-B179-321BA598AFAB}" srcOrd="3" destOrd="0" parTransId="{AD2FADB2-ECCB-41CE-BD61-B102B18D408D}" sibTransId="{28A32C64-0C08-42D8-B2E8-13DC5650126D}"/>
    <dgm:cxn modelId="{5BB71E36-F7B3-DD41-8872-9028573F4E07}" type="presOf" srcId="{0BBDFC92-C708-46D3-BD65-9A6E9807A18F}" destId="{B3B923B6-D50B-410F-A401-72F4A9E6D1E4}" srcOrd="0" destOrd="0" presId="urn:microsoft.com/office/officeart/2005/8/layout/radial5"/>
    <dgm:cxn modelId="{321F593B-B535-2A44-BD95-04F212BFB525}" type="presOf" srcId="{8E8BB3B4-2851-4CFC-8C60-E750022DE373}" destId="{A258883F-3A9C-4BDE-A20C-0C33799C163C}" srcOrd="0" destOrd="0" presId="urn:microsoft.com/office/officeart/2005/8/layout/radial5"/>
    <dgm:cxn modelId="{4D764E62-7364-49A9-A7A3-5B123FE59C82}" srcId="{54E5D2E7-65A8-47D1-AA80-7AA6D4197BE4}" destId="{0BBDFC92-C708-46D3-BD65-9A6E9807A18F}" srcOrd="1" destOrd="0" parTransId="{3E93FD25-7EB5-4F11-81A4-74C39745F3D1}" sibTransId="{41C099F2-86C6-46A2-8188-6F62CFB9C501}"/>
    <dgm:cxn modelId="{88CC9F43-C5B1-4356-8557-D524C23B5D56}" srcId="{54E5D2E7-65A8-47D1-AA80-7AA6D4197BE4}" destId="{629D155D-AAE5-42D2-8653-D1035758F740}" srcOrd="6" destOrd="0" parTransId="{5FBBFBF3-F719-4988-B41B-BA2759C397A9}" sibTransId="{7021C426-A384-464B-ADB7-2A1461878234}"/>
    <dgm:cxn modelId="{42F3A265-365C-1D4F-A6AE-D1314EBC32CB}" type="presOf" srcId="{54E5D2E7-65A8-47D1-AA80-7AA6D4197BE4}" destId="{22EC663C-C7C5-4567-A595-83AC6421B193}" srcOrd="0" destOrd="0" presId="urn:microsoft.com/office/officeart/2005/8/layout/radial5"/>
    <dgm:cxn modelId="{48553C6A-842D-2A42-80DC-2E12A1592391}" type="presOf" srcId="{F24D3028-3C28-47AB-BBC4-CAF4DADF219D}" destId="{C2C36053-776A-4E89-96AD-BE3C6BD8931E}" srcOrd="0" destOrd="0" presId="urn:microsoft.com/office/officeart/2005/8/layout/radial5"/>
    <dgm:cxn modelId="{0939AD4A-74F0-B640-8DF1-91B3499553B3}" type="presOf" srcId="{629D155D-AAE5-42D2-8653-D1035758F740}" destId="{94064686-92EA-419A-B11A-00C9F7F9E8FF}" srcOrd="0" destOrd="0" presId="urn:microsoft.com/office/officeart/2005/8/layout/radial5"/>
    <dgm:cxn modelId="{B841D66A-734B-5C4C-BB9A-5A4678CA2A64}" type="presOf" srcId="{A7027A7A-1DB6-4834-AB9F-564A0A650717}" destId="{5A27B5F2-21D2-4B42-B3A8-E2FA50EEEB19}" srcOrd="0" destOrd="0" presId="urn:microsoft.com/office/officeart/2005/8/layout/radial5"/>
    <dgm:cxn modelId="{38976D51-FF9B-431D-93CD-74E4AA6372F6}" srcId="{A7027A7A-1DB6-4834-AB9F-564A0A650717}" destId="{54E5D2E7-65A8-47D1-AA80-7AA6D4197BE4}" srcOrd="0" destOrd="0" parTransId="{4F8A84E4-BA70-4986-84B0-5A5870D7BE3E}" sibTransId="{8AEF5C38-CFBA-4789-9C14-FFB927FDA005}"/>
    <dgm:cxn modelId="{87C5BC76-3371-CA48-A061-5AF400DBB5E0}" type="presOf" srcId="{A8DAC120-B21F-4153-8602-9D2AFD5EBA04}" destId="{EF1A914F-A6AB-4302-82AF-017A9AC16405}" srcOrd="0" destOrd="0" presId="urn:microsoft.com/office/officeart/2005/8/layout/radial5"/>
    <dgm:cxn modelId="{DB646084-8359-1548-B4CE-8EB71D46C87F}" type="presOf" srcId="{6B16B0B3-4236-40A3-B179-321BA598AFAB}" destId="{8492F43D-507E-4BF1-9D3E-F3630C1C6F72}" srcOrd="0" destOrd="0" presId="urn:microsoft.com/office/officeart/2005/8/layout/radial5"/>
    <dgm:cxn modelId="{3AECBB85-DD6B-4DA2-A098-C985658EA183}" srcId="{54E5D2E7-65A8-47D1-AA80-7AA6D4197BE4}" destId="{8E8BB3B4-2851-4CFC-8C60-E750022DE373}" srcOrd="5" destOrd="0" parTransId="{F484E1A8-05DB-4357-8425-1067E4FAC78B}" sibTransId="{80B4B4EA-E8F5-44DF-AE87-F3E60A2625AB}"/>
    <dgm:cxn modelId="{30CBC886-9678-B843-9749-E062D9021E4A}" type="presOf" srcId="{F484E1A8-05DB-4357-8425-1067E4FAC78B}" destId="{F7EB2C3E-6120-4A0D-A2DD-CAC68CB8A4BC}" srcOrd="0" destOrd="0" presId="urn:microsoft.com/office/officeart/2005/8/layout/radial5"/>
    <dgm:cxn modelId="{B6BB4DD1-482A-0D46-9743-87B1C93AFA90}" type="presOf" srcId="{5FBBFBF3-F719-4988-B41B-BA2759C397A9}" destId="{C8775AF2-F6BD-4356-BBF7-C50BD5387BC5}" srcOrd="1" destOrd="0" presId="urn:microsoft.com/office/officeart/2005/8/layout/radial5"/>
    <dgm:cxn modelId="{2FC332D2-4BFA-F24F-AA88-A7E54DF9B5A5}" type="presOf" srcId="{AD2FADB2-ECCB-41CE-BD61-B102B18D408D}" destId="{2F851791-EB1D-4B00-B2B8-53D026366F14}" srcOrd="1" destOrd="0" presId="urn:microsoft.com/office/officeart/2005/8/layout/radial5"/>
    <dgm:cxn modelId="{1D0638D3-95BA-1744-BDFD-87375EB023A9}" type="presOf" srcId="{AD2FADB2-ECCB-41CE-BD61-B102B18D408D}" destId="{9640F598-DE68-482A-A93E-501974FF2A68}" srcOrd="0" destOrd="0" presId="urn:microsoft.com/office/officeart/2005/8/layout/radial5"/>
    <dgm:cxn modelId="{53241AD9-B202-F245-A803-CD6E275E7D1D}" type="presOf" srcId="{4CF995DF-C212-46DF-BA25-BDFB7BCAF658}" destId="{DE795E22-1285-442E-A7AD-226BD4D0EE44}" srcOrd="0" destOrd="0" presId="urn:microsoft.com/office/officeart/2005/8/layout/radial5"/>
    <dgm:cxn modelId="{5DE2EDE4-652D-3540-A60A-DE51E339B7C8}" type="presOf" srcId="{3E93FD25-7EB5-4F11-81A4-74C39745F3D1}" destId="{E60D01A1-036D-4B57-B1D5-389A5E6AABC2}" srcOrd="0" destOrd="0" presId="urn:microsoft.com/office/officeart/2005/8/layout/radial5"/>
    <dgm:cxn modelId="{5CECE3EE-1BC3-4273-8A1A-FB7B64258B31}" srcId="{54E5D2E7-65A8-47D1-AA80-7AA6D4197BE4}" destId="{F24D3028-3C28-47AB-BBC4-CAF4DADF219D}" srcOrd="0" destOrd="0" parTransId="{469D3EE8-FF16-4E02-8B08-B73976CB020D}" sibTransId="{BADC173D-B9A5-487F-88CC-178FC563EB01}"/>
    <dgm:cxn modelId="{12BDF8EE-AFF5-FA4B-9FA9-7002F067EE91}" type="presOf" srcId="{469D3EE8-FF16-4E02-8B08-B73976CB020D}" destId="{94AE8221-5A6F-4450-BF6D-A9A5C17ED8DA}" srcOrd="1" destOrd="0" presId="urn:microsoft.com/office/officeart/2005/8/layout/radial5"/>
    <dgm:cxn modelId="{891CBFF1-8AE0-9645-AF5D-B17D573CF2E0}" type="presOf" srcId="{70F00BB9-B687-487F-9D93-1F3F78FA0789}" destId="{2193D91B-0D95-4C35-AD23-F18D3F63E2D4}" srcOrd="0" destOrd="0" presId="urn:microsoft.com/office/officeart/2005/8/layout/radial5"/>
    <dgm:cxn modelId="{D35A97F5-4E16-A74A-9B12-D620BD317C87}" type="presOf" srcId="{A8DAC120-B21F-4153-8602-9D2AFD5EBA04}" destId="{ED9EA0A8-6C03-4789-802A-C7B37B7C4DD8}" srcOrd="1" destOrd="0" presId="urn:microsoft.com/office/officeart/2005/8/layout/radial5"/>
    <dgm:cxn modelId="{2AE7D0F8-6C29-7E48-BBE1-A1D5FA224364}" type="presOf" srcId="{7FD0E428-F7E3-4C58-A94F-96F2A703756B}" destId="{7A07A40E-53A7-4EFF-A8DD-784ADCDA27FC}" srcOrd="0" destOrd="0" presId="urn:microsoft.com/office/officeart/2005/8/layout/radial5"/>
    <dgm:cxn modelId="{70B096FB-80E2-E041-A1D0-DBDC4890B0B1}" type="presOf" srcId="{3E93FD25-7EB5-4F11-81A4-74C39745F3D1}" destId="{8198CF4E-2615-4226-BB1C-641193032CB0}" srcOrd="1" destOrd="0" presId="urn:microsoft.com/office/officeart/2005/8/layout/radial5"/>
    <dgm:cxn modelId="{9CD9F7A8-A135-8C46-AF5C-68D0B0E9977B}" type="presParOf" srcId="{5A27B5F2-21D2-4B42-B3A8-E2FA50EEEB19}" destId="{22EC663C-C7C5-4567-A595-83AC6421B193}" srcOrd="0" destOrd="0" presId="urn:microsoft.com/office/officeart/2005/8/layout/radial5"/>
    <dgm:cxn modelId="{109367EB-06AD-5147-B714-0E59F893FDA1}" type="presParOf" srcId="{5A27B5F2-21D2-4B42-B3A8-E2FA50EEEB19}" destId="{3755F9E7-4AC7-48EF-A55A-F5B3C7453870}" srcOrd="1" destOrd="0" presId="urn:microsoft.com/office/officeart/2005/8/layout/radial5"/>
    <dgm:cxn modelId="{42A5E7EF-6E05-1D40-B9C2-4E4CF37BB1B3}" type="presParOf" srcId="{3755F9E7-4AC7-48EF-A55A-F5B3C7453870}" destId="{94AE8221-5A6F-4450-BF6D-A9A5C17ED8DA}" srcOrd="0" destOrd="0" presId="urn:microsoft.com/office/officeart/2005/8/layout/radial5"/>
    <dgm:cxn modelId="{117CF9D7-ED2B-8240-93E3-60C0DB279FDD}" type="presParOf" srcId="{5A27B5F2-21D2-4B42-B3A8-E2FA50EEEB19}" destId="{C2C36053-776A-4E89-96AD-BE3C6BD8931E}" srcOrd="2" destOrd="0" presId="urn:microsoft.com/office/officeart/2005/8/layout/radial5"/>
    <dgm:cxn modelId="{03EAFF69-7C22-6540-8675-8C39C37B2CF0}" type="presParOf" srcId="{5A27B5F2-21D2-4B42-B3A8-E2FA50EEEB19}" destId="{E60D01A1-036D-4B57-B1D5-389A5E6AABC2}" srcOrd="3" destOrd="0" presId="urn:microsoft.com/office/officeart/2005/8/layout/radial5"/>
    <dgm:cxn modelId="{5FDF8A07-5922-944E-A9A8-497ADD1344EE}" type="presParOf" srcId="{E60D01A1-036D-4B57-B1D5-389A5E6AABC2}" destId="{8198CF4E-2615-4226-BB1C-641193032CB0}" srcOrd="0" destOrd="0" presId="urn:microsoft.com/office/officeart/2005/8/layout/radial5"/>
    <dgm:cxn modelId="{7AF9E310-075E-C34A-936B-FBA6DD71E59C}" type="presParOf" srcId="{5A27B5F2-21D2-4B42-B3A8-E2FA50EEEB19}" destId="{B3B923B6-D50B-410F-A401-72F4A9E6D1E4}" srcOrd="4" destOrd="0" presId="urn:microsoft.com/office/officeart/2005/8/layout/radial5"/>
    <dgm:cxn modelId="{EDDA96FB-81EF-4C4D-B7C4-E6E1B4DB689A}" type="presParOf" srcId="{5A27B5F2-21D2-4B42-B3A8-E2FA50EEEB19}" destId="{7A07A40E-53A7-4EFF-A8DD-784ADCDA27FC}" srcOrd="5" destOrd="0" presId="urn:microsoft.com/office/officeart/2005/8/layout/radial5"/>
    <dgm:cxn modelId="{B7230485-62AA-1B4B-833D-3FF1ABCEEF76}" type="presParOf" srcId="{7A07A40E-53A7-4EFF-A8DD-784ADCDA27FC}" destId="{7E24B308-4D1F-4E20-817B-0228956F8C7D}" srcOrd="0" destOrd="0" presId="urn:microsoft.com/office/officeart/2005/8/layout/radial5"/>
    <dgm:cxn modelId="{0F741603-5948-A741-8829-D3DB472B83A5}" type="presParOf" srcId="{5A27B5F2-21D2-4B42-B3A8-E2FA50EEEB19}" destId="{DE795E22-1285-442E-A7AD-226BD4D0EE44}" srcOrd="6" destOrd="0" presId="urn:microsoft.com/office/officeart/2005/8/layout/radial5"/>
    <dgm:cxn modelId="{E43063AD-7556-E34D-8DAF-04C77BCB5DC8}" type="presParOf" srcId="{5A27B5F2-21D2-4B42-B3A8-E2FA50EEEB19}" destId="{9640F598-DE68-482A-A93E-501974FF2A68}" srcOrd="7" destOrd="0" presId="urn:microsoft.com/office/officeart/2005/8/layout/radial5"/>
    <dgm:cxn modelId="{DE0FD653-3376-134E-B55F-3840A2962D3F}" type="presParOf" srcId="{9640F598-DE68-482A-A93E-501974FF2A68}" destId="{2F851791-EB1D-4B00-B2B8-53D026366F14}" srcOrd="0" destOrd="0" presId="urn:microsoft.com/office/officeart/2005/8/layout/radial5"/>
    <dgm:cxn modelId="{D3DEBA08-B07C-9440-A7B3-E6434071D7EA}" type="presParOf" srcId="{5A27B5F2-21D2-4B42-B3A8-E2FA50EEEB19}" destId="{8492F43D-507E-4BF1-9D3E-F3630C1C6F72}" srcOrd="8" destOrd="0" presId="urn:microsoft.com/office/officeart/2005/8/layout/radial5"/>
    <dgm:cxn modelId="{EDF34300-A4CB-3848-B181-1AC3C108FA48}" type="presParOf" srcId="{5A27B5F2-21D2-4B42-B3A8-E2FA50EEEB19}" destId="{EF1A914F-A6AB-4302-82AF-017A9AC16405}" srcOrd="9" destOrd="0" presId="urn:microsoft.com/office/officeart/2005/8/layout/radial5"/>
    <dgm:cxn modelId="{65B18570-8094-B64E-B55A-1A3215EF4EAE}" type="presParOf" srcId="{EF1A914F-A6AB-4302-82AF-017A9AC16405}" destId="{ED9EA0A8-6C03-4789-802A-C7B37B7C4DD8}" srcOrd="0" destOrd="0" presId="urn:microsoft.com/office/officeart/2005/8/layout/radial5"/>
    <dgm:cxn modelId="{64F072CF-4FE7-8245-B0E2-00336FB7E7BE}" type="presParOf" srcId="{5A27B5F2-21D2-4B42-B3A8-E2FA50EEEB19}" destId="{2193D91B-0D95-4C35-AD23-F18D3F63E2D4}" srcOrd="10" destOrd="0" presId="urn:microsoft.com/office/officeart/2005/8/layout/radial5"/>
    <dgm:cxn modelId="{8E637C8D-13A8-1D41-9C16-A0624AC2741F}" type="presParOf" srcId="{5A27B5F2-21D2-4B42-B3A8-E2FA50EEEB19}" destId="{F7EB2C3E-6120-4A0D-A2DD-CAC68CB8A4BC}" srcOrd="11" destOrd="0" presId="urn:microsoft.com/office/officeart/2005/8/layout/radial5"/>
    <dgm:cxn modelId="{2C884515-5005-094D-A26E-29E7285587E8}" type="presParOf" srcId="{F7EB2C3E-6120-4A0D-A2DD-CAC68CB8A4BC}" destId="{DC6CCF4E-DB36-49BF-A793-540A81B66C9B}" srcOrd="0" destOrd="0" presId="urn:microsoft.com/office/officeart/2005/8/layout/radial5"/>
    <dgm:cxn modelId="{7F158A9C-1C8C-4F44-9593-7F41C58B7F90}" type="presParOf" srcId="{5A27B5F2-21D2-4B42-B3A8-E2FA50EEEB19}" destId="{A258883F-3A9C-4BDE-A20C-0C33799C163C}" srcOrd="12" destOrd="0" presId="urn:microsoft.com/office/officeart/2005/8/layout/radial5"/>
    <dgm:cxn modelId="{BA2DCA17-C1C5-3047-8A7B-9948E5693FEC}" type="presParOf" srcId="{5A27B5F2-21D2-4B42-B3A8-E2FA50EEEB19}" destId="{CDB0F6CB-43AE-4327-8154-42292814BC15}" srcOrd="13" destOrd="0" presId="urn:microsoft.com/office/officeart/2005/8/layout/radial5"/>
    <dgm:cxn modelId="{5C98E315-58CC-1845-BEB7-D3A7538F275D}" type="presParOf" srcId="{CDB0F6CB-43AE-4327-8154-42292814BC15}" destId="{C8775AF2-F6BD-4356-BBF7-C50BD5387BC5}" srcOrd="0" destOrd="0" presId="urn:microsoft.com/office/officeart/2005/8/layout/radial5"/>
    <dgm:cxn modelId="{93B2CD85-BC13-E049-958F-53407A5EA613}" type="presParOf" srcId="{5A27B5F2-21D2-4B42-B3A8-E2FA50EEEB19}" destId="{94064686-92EA-419A-B11A-00C9F7F9E8FF}" srcOrd="14"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CCF5D40-4E0B-4269-9E94-FCB6A328DEA8}" type="doc">
      <dgm:prSet loTypeId="urn:microsoft.com/office/officeart/2005/8/layout/equation1" loCatId="process" qsTypeId="urn:microsoft.com/office/officeart/2005/8/quickstyle/simple1" qsCatId="simple" csTypeId="urn:microsoft.com/office/officeart/2005/8/colors/colorful3" csCatId="colorful" phldr="1"/>
      <dgm:spPr/>
    </dgm:pt>
    <dgm:pt modelId="{2CCB211E-AE93-4CB0-8F43-1CF2603FA21A}">
      <dgm:prSet phldrT="[Text]" custT="1"/>
      <dgm:spPr/>
      <dgm:t>
        <a:bodyPr/>
        <a:lstStyle/>
        <a:p>
          <a:pPr algn="ctr"/>
          <a:r>
            <a:rPr lang="es-MX" sz="6000" b="1" dirty="0"/>
            <a:t>GRACIAS</a:t>
          </a:r>
        </a:p>
      </dgm:t>
    </dgm:pt>
    <dgm:pt modelId="{3845AF4B-E615-455F-AF74-B08A1776896B}" type="parTrans" cxnId="{6F7E6548-06B8-4FAB-8049-8FFB98F5AC83}">
      <dgm:prSet/>
      <dgm:spPr/>
      <dgm:t>
        <a:bodyPr/>
        <a:lstStyle/>
        <a:p>
          <a:pPr algn="ctr"/>
          <a:endParaRPr lang="es-MX"/>
        </a:p>
      </dgm:t>
    </dgm:pt>
    <dgm:pt modelId="{4F95E5B5-F60C-4605-B9DE-ED4B25EEB312}" type="sibTrans" cxnId="{6F7E6548-06B8-4FAB-8049-8FFB98F5AC83}">
      <dgm:prSet/>
      <dgm:spPr/>
      <dgm:t>
        <a:bodyPr/>
        <a:lstStyle/>
        <a:p>
          <a:pPr algn="ctr"/>
          <a:endParaRPr lang="es-MX"/>
        </a:p>
      </dgm:t>
    </dgm:pt>
    <dgm:pt modelId="{65933A29-5F07-4B64-8D3E-FA3C7EB329EF}" type="pres">
      <dgm:prSet presAssocID="{DCCF5D40-4E0B-4269-9E94-FCB6A328DEA8}" presName="linearFlow" presStyleCnt="0">
        <dgm:presLayoutVars>
          <dgm:dir/>
          <dgm:resizeHandles val="exact"/>
        </dgm:presLayoutVars>
      </dgm:prSet>
      <dgm:spPr/>
    </dgm:pt>
    <dgm:pt modelId="{CC949F9B-0C41-4454-9F76-D9BAED532104}" type="pres">
      <dgm:prSet presAssocID="{2CCB211E-AE93-4CB0-8F43-1CF2603FA21A}" presName="node" presStyleLbl="node1" presStyleIdx="0" presStyleCnt="1">
        <dgm:presLayoutVars>
          <dgm:bulletEnabled val="1"/>
        </dgm:presLayoutVars>
      </dgm:prSet>
      <dgm:spPr/>
    </dgm:pt>
  </dgm:ptLst>
  <dgm:cxnLst>
    <dgm:cxn modelId="{4045B424-E86F-425F-B5FF-C1E325CF70F6}" type="presOf" srcId="{DCCF5D40-4E0B-4269-9E94-FCB6A328DEA8}" destId="{65933A29-5F07-4B64-8D3E-FA3C7EB329EF}" srcOrd="0" destOrd="0" presId="urn:microsoft.com/office/officeart/2005/8/layout/equation1"/>
    <dgm:cxn modelId="{6F7E6548-06B8-4FAB-8049-8FFB98F5AC83}" srcId="{DCCF5D40-4E0B-4269-9E94-FCB6A328DEA8}" destId="{2CCB211E-AE93-4CB0-8F43-1CF2603FA21A}" srcOrd="0" destOrd="0" parTransId="{3845AF4B-E615-455F-AF74-B08A1776896B}" sibTransId="{4F95E5B5-F60C-4605-B9DE-ED4B25EEB312}"/>
    <dgm:cxn modelId="{9D33A6A8-68A4-4E46-916E-D0F282907A81}" type="presOf" srcId="{2CCB211E-AE93-4CB0-8F43-1CF2603FA21A}" destId="{CC949F9B-0C41-4454-9F76-D9BAED532104}" srcOrd="0" destOrd="0" presId="urn:microsoft.com/office/officeart/2005/8/layout/equation1"/>
    <dgm:cxn modelId="{C20EB5BA-1636-4099-9208-29C710EC0CA6}" type="presParOf" srcId="{65933A29-5F07-4B64-8D3E-FA3C7EB329EF}" destId="{CC949F9B-0C41-4454-9F76-D9BAED532104}" srcOrd="0"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2F369D-0F69-454D-A3C1-16F7F46AD6CF}">
      <dsp:nvSpPr>
        <dsp:cNvPr id="0" name=""/>
        <dsp:cNvSpPr/>
      </dsp:nvSpPr>
      <dsp:spPr>
        <a:xfrm>
          <a:off x="2283" y="2057599"/>
          <a:ext cx="2110009" cy="162357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s-ES" sz="3200" kern="1200" dirty="0"/>
            <a:t>Requisitos de la demanda</a:t>
          </a:r>
        </a:p>
      </dsp:txBody>
      <dsp:txXfrm>
        <a:off x="49836" y="2105152"/>
        <a:ext cx="2014903" cy="1528472"/>
      </dsp:txXfrm>
    </dsp:sp>
    <dsp:sp modelId="{EAD386D4-2982-DC4B-AAD1-8F5DFE654B64}">
      <dsp:nvSpPr>
        <dsp:cNvPr id="0" name=""/>
        <dsp:cNvSpPr/>
      </dsp:nvSpPr>
      <dsp:spPr>
        <a:xfrm rot="18925291">
          <a:off x="1941836" y="2437005"/>
          <a:ext cx="1184916" cy="33090"/>
        </a:xfrm>
        <a:custGeom>
          <a:avLst/>
          <a:gdLst/>
          <a:ahLst/>
          <a:cxnLst/>
          <a:rect l="0" t="0" r="0" b="0"/>
          <a:pathLst>
            <a:path>
              <a:moveTo>
                <a:pt x="0" y="16545"/>
              </a:moveTo>
              <a:lnTo>
                <a:pt x="1184916" y="16545"/>
              </a:lnTo>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2504672" y="2423928"/>
        <a:ext cx="59245" cy="59245"/>
      </dsp:txXfrm>
    </dsp:sp>
    <dsp:sp modelId="{100CE523-BD8A-9A4A-8D80-D438AA6561F1}">
      <dsp:nvSpPr>
        <dsp:cNvPr id="0" name=""/>
        <dsp:cNvSpPr/>
      </dsp:nvSpPr>
      <dsp:spPr>
        <a:xfrm>
          <a:off x="2956297" y="1366376"/>
          <a:ext cx="2110009" cy="1342673"/>
        </a:xfrm>
        <a:prstGeom prst="roundRect">
          <a:avLst>
            <a:gd name="adj" fmla="val 10000"/>
          </a:avLst>
        </a:prstGeom>
        <a:solidFill>
          <a:schemeClr val="accent3"/>
        </a:solidFill>
        <a:ln w="31750"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s-ES" sz="3200" kern="1200" dirty="0"/>
            <a:t>Formales </a:t>
          </a:r>
        </a:p>
      </dsp:txBody>
      <dsp:txXfrm>
        <a:off x="2995623" y="1405702"/>
        <a:ext cx="2031357" cy="1264021"/>
      </dsp:txXfrm>
    </dsp:sp>
    <dsp:sp modelId="{301E7072-7719-D240-9321-F10267420AFD}">
      <dsp:nvSpPr>
        <dsp:cNvPr id="0" name=""/>
        <dsp:cNvSpPr/>
      </dsp:nvSpPr>
      <dsp:spPr>
        <a:xfrm>
          <a:off x="5066306" y="2021167"/>
          <a:ext cx="844003" cy="33090"/>
        </a:xfrm>
        <a:custGeom>
          <a:avLst/>
          <a:gdLst/>
          <a:ahLst/>
          <a:cxnLst/>
          <a:rect l="0" t="0" r="0" b="0"/>
          <a:pathLst>
            <a:path>
              <a:moveTo>
                <a:pt x="0" y="16545"/>
              </a:moveTo>
              <a:lnTo>
                <a:pt x="844003" y="16545"/>
              </a:lnTo>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5467208" y="2016612"/>
        <a:ext cx="42200" cy="42200"/>
      </dsp:txXfrm>
    </dsp:sp>
    <dsp:sp modelId="{B34C5A26-D6F8-0941-B652-5C77FA9B7EB4}">
      <dsp:nvSpPr>
        <dsp:cNvPr id="0" name=""/>
        <dsp:cNvSpPr/>
      </dsp:nvSpPr>
      <dsp:spPr>
        <a:xfrm>
          <a:off x="5910310" y="1382449"/>
          <a:ext cx="2110009" cy="1310527"/>
        </a:xfrm>
        <a:prstGeom prst="roundRect">
          <a:avLst>
            <a:gd name="adj" fmla="val 10000"/>
          </a:avLst>
        </a:prstGeom>
        <a:solidFill>
          <a:schemeClr val="accent4"/>
        </a:solidFill>
        <a:ln w="31750" cap="flat" cmpd="sng" algn="ctr">
          <a:solidFill>
            <a:schemeClr val="accent4">
              <a:shade val="50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s-ES" sz="3200" kern="1200" dirty="0"/>
            <a:t>Art. 255 CPCDF</a:t>
          </a:r>
        </a:p>
      </dsp:txBody>
      <dsp:txXfrm>
        <a:off x="5948694" y="1420833"/>
        <a:ext cx="2033241" cy="1233759"/>
      </dsp:txXfrm>
    </dsp:sp>
    <dsp:sp modelId="{33239E41-99AB-F548-918F-F9C4C33A71E3}">
      <dsp:nvSpPr>
        <dsp:cNvPr id="0" name=""/>
        <dsp:cNvSpPr/>
      </dsp:nvSpPr>
      <dsp:spPr>
        <a:xfrm rot="3029804">
          <a:off x="1870897" y="3364713"/>
          <a:ext cx="1326795" cy="33090"/>
        </a:xfrm>
        <a:custGeom>
          <a:avLst/>
          <a:gdLst/>
          <a:ahLst/>
          <a:cxnLst/>
          <a:rect l="0" t="0" r="0" b="0"/>
          <a:pathLst>
            <a:path>
              <a:moveTo>
                <a:pt x="0" y="16545"/>
              </a:moveTo>
              <a:lnTo>
                <a:pt x="1326795" y="16545"/>
              </a:lnTo>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2501125" y="3348089"/>
        <a:ext cx="66339" cy="66339"/>
      </dsp:txXfrm>
    </dsp:sp>
    <dsp:sp modelId="{AD1AF04F-8159-7547-9850-FD2266E095C0}">
      <dsp:nvSpPr>
        <dsp:cNvPr id="0" name=""/>
        <dsp:cNvSpPr/>
      </dsp:nvSpPr>
      <dsp:spPr>
        <a:xfrm>
          <a:off x="2956297" y="3140577"/>
          <a:ext cx="2110009" cy="1505101"/>
        </a:xfrm>
        <a:prstGeom prst="roundRect">
          <a:avLst>
            <a:gd name="adj" fmla="val 10000"/>
          </a:avLst>
        </a:prstGeom>
        <a:solidFill>
          <a:schemeClr val="accent3"/>
        </a:solidFill>
        <a:ln w="31750"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s-ES" sz="3200" kern="1200" dirty="0"/>
            <a:t>Materiales</a:t>
          </a:r>
        </a:p>
      </dsp:txBody>
      <dsp:txXfrm>
        <a:off x="3000380" y="3184660"/>
        <a:ext cx="2021843" cy="1416935"/>
      </dsp:txXfrm>
    </dsp:sp>
    <dsp:sp modelId="{DEB990A7-BB07-934B-B5FB-84CEDC2E6D85}">
      <dsp:nvSpPr>
        <dsp:cNvPr id="0" name=""/>
        <dsp:cNvSpPr/>
      </dsp:nvSpPr>
      <dsp:spPr>
        <a:xfrm rot="21466815">
          <a:off x="5065995" y="3860536"/>
          <a:ext cx="828589" cy="33090"/>
        </a:xfrm>
        <a:custGeom>
          <a:avLst/>
          <a:gdLst/>
          <a:ahLst/>
          <a:cxnLst/>
          <a:rect l="0" t="0" r="0" b="0"/>
          <a:pathLst>
            <a:path>
              <a:moveTo>
                <a:pt x="0" y="16545"/>
              </a:moveTo>
              <a:lnTo>
                <a:pt x="828589" y="16545"/>
              </a:lnTo>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5459576" y="3856367"/>
        <a:ext cx="41429" cy="41429"/>
      </dsp:txXfrm>
    </dsp:sp>
    <dsp:sp modelId="{3C11866A-0BBF-B949-9CFB-284CECC0B9F8}">
      <dsp:nvSpPr>
        <dsp:cNvPr id="0" name=""/>
        <dsp:cNvSpPr/>
      </dsp:nvSpPr>
      <dsp:spPr>
        <a:xfrm>
          <a:off x="5894274" y="3124557"/>
          <a:ext cx="2110009" cy="1472955"/>
        </a:xfrm>
        <a:prstGeom prst="roundRect">
          <a:avLst>
            <a:gd name="adj" fmla="val 10000"/>
          </a:avLst>
        </a:prstGeom>
        <a:solidFill>
          <a:schemeClr val="accent4"/>
        </a:solidFill>
        <a:ln w="31750" cap="flat" cmpd="sng" algn="ctr">
          <a:solidFill>
            <a:schemeClr val="accent4">
              <a:shade val="50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s-ES" sz="3200" kern="1200" dirty="0"/>
            <a:t>Art. 95 CPCDF</a:t>
          </a:r>
        </a:p>
      </dsp:txBody>
      <dsp:txXfrm>
        <a:off x="5937415" y="3167698"/>
        <a:ext cx="2023727" cy="13866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FC7D58-E768-4F33-982D-D95AC0F08539}">
      <dsp:nvSpPr>
        <dsp:cNvPr id="0" name=""/>
        <dsp:cNvSpPr/>
      </dsp:nvSpPr>
      <dsp:spPr>
        <a:xfrm>
          <a:off x="3650" y="184149"/>
          <a:ext cx="2309812" cy="577453"/>
        </a:xfrm>
        <a:prstGeom prst="roundRect">
          <a:avLst>
            <a:gd name="adj" fmla="val 10000"/>
          </a:avLst>
        </a:prstGeom>
        <a:solidFill>
          <a:schemeClr val="accent3"/>
        </a:solidFill>
        <a:ln w="38100" cap="flat" cmpd="sng" algn="ctr">
          <a:solidFill>
            <a:schemeClr val="lt1"/>
          </a:solidFill>
          <a:prstDash val="solid"/>
        </a:ln>
        <a:effectLst/>
      </dsp:spPr>
      <dsp:style>
        <a:lnRef idx="3">
          <a:schemeClr val="lt1"/>
        </a:lnRef>
        <a:fillRef idx="1">
          <a:schemeClr val="accent3"/>
        </a:fillRef>
        <a:effectRef idx="1">
          <a:schemeClr val="accent3"/>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MX" sz="1800" kern="1200" dirty="0"/>
            <a:t>Suscripción de contrato</a:t>
          </a:r>
        </a:p>
      </dsp:txBody>
      <dsp:txXfrm>
        <a:off x="20563" y="201062"/>
        <a:ext cx="2275986" cy="543627"/>
      </dsp:txXfrm>
    </dsp:sp>
    <dsp:sp modelId="{CA683C69-98BC-4E93-BE46-1DDA89F258E4}">
      <dsp:nvSpPr>
        <dsp:cNvPr id="0" name=""/>
        <dsp:cNvSpPr/>
      </dsp:nvSpPr>
      <dsp:spPr>
        <a:xfrm rot="5400000">
          <a:off x="1108030" y="812130"/>
          <a:ext cx="101054" cy="101054"/>
        </a:xfrm>
        <a:prstGeom prst="rightArrow">
          <a:avLst>
            <a:gd name="adj1" fmla="val 667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363693D-194F-4C12-86CB-3F80459B43E7}">
      <dsp:nvSpPr>
        <dsp:cNvPr id="0" name=""/>
        <dsp:cNvSpPr/>
      </dsp:nvSpPr>
      <dsp:spPr>
        <a:xfrm>
          <a:off x="3650" y="963711"/>
          <a:ext cx="2309812" cy="577453"/>
        </a:xfrm>
        <a:prstGeom prst="roundRect">
          <a:avLst>
            <a:gd name="adj" fmla="val 10000"/>
          </a:avLst>
        </a:prstGeom>
        <a:solidFill>
          <a:schemeClr val="accent5"/>
        </a:solidFill>
        <a:ln w="38100" cap="flat" cmpd="sng" algn="ctr">
          <a:solidFill>
            <a:schemeClr val="lt1"/>
          </a:solidFill>
          <a:prstDash val="solid"/>
        </a:ln>
        <a:effectLst/>
      </dsp:spPr>
      <dsp:style>
        <a:lnRef idx="3">
          <a:schemeClr val="lt1"/>
        </a:lnRef>
        <a:fillRef idx="1">
          <a:schemeClr val="accent5"/>
        </a:fillRef>
        <a:effectRef idx="1">
          <a:schemeClr val="accent5"/>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s-MX" sz="1500" kern="1200" dirty="0"/>
            <a:t>Omisión del demandado</a:t>
          </a:r>
        </a:p>
      </dsp:txBody>
      <dsp:txXfrm>
        <a:off x="20563" y="980624"/>
        <a:ext cx="2275986" cy="543627"/>
      </dsp:txXfrm>
    </dsp:sp>
    <dsp:sp modelId="{E6BAB63F-D87A-4662-BC62-1F5EE1E9722A}">
      <dsp:nvSpPr>
        <dsp:cNvPr id="0" name=""/>
        <dsp:cNvSpPr/>
      </dsp:nvSpPr>
      <dsp:spPr>
        <a:xfrm rot="5400000">
          <a:off x="1108030" y="1591691"/>
          <a:ext cx="101054" cy="101054"/>
        </a:xfrm>
        <a:prstGeom prst="rightArrow">
          <a:avLst>
            <a:gd name="adj1" fmla="val 66700"/>
            <a:gd name="adj2" fmla="val 50000"/>
          </a:avLst>
        </a:prstGeom>
        <a:solidFill>
          <a:schemeClr val="accent5">
            <a:hueOff val="-367157"/>
            <a:satOff val="0"/>
            <a:lumOff val="-69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36C9FA0-A6E4-4F0C-8753-050899480D0C}">
      <dsp:nvSpPr>
        <dsp:cNvPr id="0" name=""/>
        <dsp:cNvSpPr/>
      </dsp:nvSpPr>
      <dsp:spPr>
        <a:xfrm>
          <a:off x="3650" y="1743273"/>
          <a:ext cx="2309812" cy="577453"/>
        </a:xfrm>
        <a:prstGeom prst="roundRect">
          <a:avLst>
            <a:gd name="adj" fmla="val 10000"/>
          </a:avLst>
        </a:prstGeom>
        <a:solidFill>
          <a:schemeClr val="accent1"/>
        </a:solidFill>
        <a:ln w="38100" cap="flat" cmpd="sng" algn="ctr">
          <a:solidFill>
            <a:schemeClr val="lt1"/>
          </a:solidFill>
          <a:prstDash val="solid"/>
        </a:ln>
        <a:effectLst/>
      </dsp:spPr>
      <dsp:style>
        <a:lnRef idx="3">
          <a:schemeClr val="lt1"/>
        </a:lnRef>
        <a:fillRef idx="1">
          <a:schemeClr val="accent1"/>
        </a:fillRef>
        <a:effectRef idx="1">
          <a:schemeClr val="accent1"/>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s-MX" sz="1500" kern="1200" dirty="0">
              <a:solidFill>
                <a:schemeClr val="bg1"/>
              </a:solidFill>
            </a:rPr>
            <a:t>Entrega material del precio por parte del actor</a:t>
          </a:r>
        </a:p>
      </dsp:txBody>
      <dsp:txXfrm>
        <a:off x="20563" y="1760186"/>
        <a:ext cx="2275986" cy="543627"/>
      </dsp:txXfrm>
    </dsp:sp>
    <dsp:sp modelId="{5E0B0ECB-1439-41AC-B816-9B2D4228170C}">
      <dsp:nvSpPr>
        <dsp:cNvPr id="0" name=""/>
        <dsp:cNvSpPr/>
      </dsp:nvSpPr>
      <dsp:spPr>
        <a:xfrm rot="5400000">
          <a:off x="1108030" y="2371253"/>
          <a:ext cx="101054" cy="101054"/>
        </a:xfrm>
        <a:prstGeom prst="rightArrow">
          <a:avLst>
            <a:gd name="adj1" fmla="val 66700"/>
            <a:gd name="adj2" fmla="val 50000"/>
          </a:avLst>
        </a:prstGeom>
        <a:solidFill>
          <a:schemeClr val="accent5">
            <a:hueOff val="-734313"/>
            <a:satOff val="0"/>
            <a:lumOff val="-139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3D402C-1B0A-42DA-8F47-539549971955}">
      <dsp:nvSpPr>
        <dsp:cNvPr id="0" name=""/>
        <dsp:cNvSpPr/>
      </dsp:nvSpPr>
      <dsp:spPr>
        <a:xfrm>
          <a:off x="3650" y="2522835"/>
          <a:ext cx="2309812" cy="577453"/>
        </a:xfrm>
        <a:prstGeom prst="roundRect">
          <a:avLst>
            <a:gd name="adj" fmla="val 10000"/>
          </a:avLst>
        </a:prstGeom>
        <a:solidFill>
          <a:schemeClr val="accent2"/>
        </a:solidFill>
        <a:ln w="38100" cap="flat" cmpd="sng" algn="ctr">
          <a:solidFill>
            <a:schemeClr val="lt1"/>
          </a:solidFill>
          <a:prstDash val="solid"/>
        </a:ln>
        <a:effectLst/>
      </dsp:spPr>
      <dsp:style>
        <a:lnRef idx="3">
          <a:schemeClr val="lt1"/>
        </a:lnRef>
        <a:fillRef idx="1">
          <a:schemeClr val="accent2"/>
        </a:fillRef>
        <a:effectRef idx="1">
          <a:schemeClr val="accent2"/>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s-MX" sz="1500" kern="1200" dirty="0"/>
            <a:t>Omisión del demandado</a:t>
          </a:r>
        </a:p>
      </dsp:txBody>
      <dsp:txXfrm>
        <a:off x="20563" y="2539748"/>
        <a:ext cx="2275986" cy="543627"/>
      </dsp:txXfrm>
    </dsp:sp>
    <dsp:sp modelId="{BBD8EBA6-7589-4A56-BDE1-FBC1718799E1}">
      <dsp:nvSpPr>
        <dsp:cNvPr id="0" name=""/>
        <dsp:cNvSpPr/>
      </dsp:nvSpPr>
      <dsp:spPr>
        <a:xfrm rot="5400000">
          <a:off x="1108030" y="3150815"/>
          <a:ext cx="101054" cy="101054"/>
        </a:xfrm>
        <a:prstGeom prst="rightArrow">
          <a:avLst>
            <a:gd name="adj1" fmla="val 66700"/>
            <a:gd name="adj2" fmla="val 50000"/>
          </a:avLst>
        </a:prstGeom>
        <a:solidFill>
          <a:schemeClr val="accent5">
            <a:hueOff val="-1101470"/>
            <a:satOff val="0"/>
            <a:lumOff val="-208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C3077CD-75F4-46CF-86CA-FB639DE913E5}">
      <dsp:nvSpPr>
        <dsp:cNvPr id="0" name=""/>
        <dsp:cNvSpPr/>
      </dsp:nvSpPr>
      <dsp:spPr>
        <a:xfrm>
          <a:off x="3650" y="3302396"/>
          <a:ext cx="2309812" cy="577453"/>
        </a:xfrm>
        <a:prstGeom prst="roundRect">
          <a:avLst>
            <a:gd name="adj" fmla="val 10000"/>
          </a:avLst>
        </a:prstGeom>
        <a:solidFill>
          <a:schemeClr val="accent5">
            <a:tint val="40000"/>
            <a:alpha val="90000"/>
            <a:hueOff val="-1223391"/>
            <a:satOff val="-3068"/>
            <a:lumOff val="-456"/>
            <a:alphaOff val="0"/>
          </a:schemeClr>
        </a:solidFill>
        <a:ln w="31750" cap="flat" cmpd="sng" algn="ctr">
          <a:solidFill>
            <a:schemeClr val="accent5">
              <a:tint val="40000"/>
              <a:alpha val="90000"/>
              <a:hueOff val="-1223391"/>
              <a:satOff val="-3068"/>
              <a:lumOff val="-4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s-MX" sz="1500" kern="1200" dirty="0"/>
            <a:t>Acción del actor consistente en notificar </a:t>
          </a:r>
        </a:p>
      </dsp:txBody>
      <dsp:txXfrm>
        <a:off x="20563" y="3319309"/>
        <a:ext cx="2275986" cy="543627"/>
      </dsp:txXfrm>
    </dsp:sp>
    <dsp:sp modelId="{5D8B59AF-2D4D-4138-9447-1A01E2EE9B06}">
      <dsp:nvSpPr>
        <dsp:cNvPr id="0" name=""/>
        <dsp:cNvSpPr/>
      </dsp:nvSpPr>
      <dsp:spPr>
        <a:xfrm>
          <a:off x="2668366" y="168379"/>
          <a:ext cx="2309812" cy="524956"/>
        </a:xfrm>
        <a:prstGeom prst="roundRect">
          <a:avLst>
            <a:gd name="adj" fmla="val 10000"/>
          </a:avLst>
        </a:prstGeom>
        <a:solidFill>
          <a:schemeClr val="accent3"/>
        </a:solidFill>
        <a:ln w="38100" cap="flat" cmpd="sng" algn="ctr">
          <a:solidFill>
            <a:schemeClr val="lt1"/>
          </a:solidFill>
          <a:prstDash val="solid"/>
        </a:ln>
        <a:effectLst/>
      </dsp:spPr>
      <dsp:style>
        <a:lnRef idx="3">
          <a:schemeClr val="lt1"/>
        </a:lnRef>
        <a:fillRef idx="1">
          <a:schemeClr val="accent3"/>
        </a:fillRef>
        <a:effectRef idx="1">
          <a:schemeClr val="accent3"/>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MX" sz="1800" kern="1200" dirty="0"/>
            <a:t>Traslado de dominio</a:t>
          </a:r>
        </a:p>
      </dsp:txBody>
      <dsp:txXfrm>
        <a:off x="2683741" y="183754"/>
        <a:ext cx="2279062" cy="494206"/>
      </dsp:txXfrm>
    </dsp:sp>
    <dsp:sp modelId="{8FD671E1-03D9-41CA-84AF-0BA44BDC7E09}">
      <dsp:nvSpPr>
        <dsp:cNvPr id="0" name=""/>
        <dsp:cNvSpPr/>
      </dsp:nvSpPr>
      <dsp:spPr>
        <a:xfrm rot="5540853">
          <a:off x="3753530" y="751748"/>
          <a:ext cx="109031" cy="101054"/>
        </a:xfrm>
        <a:prstGeom prst="rightArrow">
          <a:avLst>
            <a:gd name="adj1" fmla="val 66700"/>
            <a:gd name="adj2" fmla="val 50000"/>
          </a:avLst>
        </a:prstGeom>
        <a:solidFill>
          <a:schemeClr val="accent5">
            <a:hueOff val="-1468626"/>
            <a:satOff val="0"/>
            <a:lumOff val="-278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289BCE5-414C-4669-9B09-722F233041A8}">
      <dsp:nvSpPr>
        <dsp:cNvPr id="0" name=""/>
        <dsp:cNvSpPr/>
      </dsp:nvSpPr>
      <dsp:spPr>
        <a:xfrm>
          <a:off x="2636837" y="911215"/>
          <a:ext cx="2309812" cy="577453"/>
        </a:xfrm>
        <a:prstGeom prst="roundRect">
          <a:avLst>
            <a:gd name="adj" fmla="val 10000"/>
          </a:avLst>
        </a:prstGeom>
        <a:solidFill>
          <a:schemeClr val="accent5"/>
        </a:solidFill>
        <a:ln w="38100" cap="flat" cmpd="sng" algn="ctr">
          <a:solidFill>
            <a:schemeClr val="lt1"/>
          </a:solidFill>
          <a:prstDash val="solid"/>
        </a:ln>
        <a:effectLst/>
      </dsp:spPr>
      <dsp:style>
        <a:lnRef idx="3">
          <a:schemeClr val="lt1"/>
        </a:lnRef>
        <a:fillRef idx="1">
          <a:schemeClr val="accent5"/>
        </a:fillRef>
        <a:effectRef idx="1">
          <a:schemeClr val="accent5"/>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s-MX" sz="1500" kern="1200" dirty="0"/>
            <a:t>Falta de formalidad</a:t>
          </a:r>
        </a:p>
      </dsp:txBody>
      <dsp:txXfrm>
        <a:off x="2653750" y="928128"/>
        <a:ext cx="2275986" cy="543627"/>
      </dsp:txXfrm>
    </dsp:sp>
    <dsp:sp modelId="{541DC2CF-D8FE-4133-81CA-250E71C55E53}">
      <dsp:nvSpPr>
        <dsp:cNvPr id="0" name=""/>
        <dsp:cNvSpPr/>
      </dsp:nvSpPr>
      <dsp:spPr>
        <a:xfrm rot="5400000">
          <a:off x="3741216" y="1539195"/>
          <a:ext cx="101054" cy="101054"/>
        </a:xfrm>
        <a:prstGeom prst="rightArrow">
          <a:avLst>
            <a:gd name="adj1" fmla="val 66700"/>
            <a:gd name="adj2" fmla="val 50000"/>
          </a:avLst>
        </a:prstGeom>
        <a:solidFill>
          <a:schemeClr val="accent5">
            <a:hueOff val="-1835783"/>
            <a:satOff val="0"/>
            <a:lumOff val="-347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AA3EDF7-C44F-4CFC-A98E-78B884584BC1}">
      <dsp:nvSpPr>
        <dsp:cNvPr id="0" name=""/>
        <dsp:cNvSpPr/>
      </dsp:nvSpPr>
      <dsp:spPr>
        <a:xfrm>
          <a:off x="2636837" y="1690777"/>
          <a:ext cx="2309812" cy="577453"/>
        </a:xfrm>
        <a:prstGeom prst="roundRect">
          <a:avLst>
            <a:gd name="adj" fmla="val 10000"/>
          </a:avLst>
        </a:prstGeom>
        <a:solidFill>
          <a:schemeClr val="accent1"/>
        </a:solidFill>
        <a:ln w="38100" cap="flat" cmpd="sng" algn="ctr">
          <a:solidFill>
            <a:schemeClr val="lt1"/>
          </a:solidFill>
          <a:prstDash val="solid"/>
        </a:ln>
        <a:effectLst/>
      </dsp:spPr>
      <dsp:style>
        <a:lnRef idx="3">
          <a:schemeClr val="lt1"/>
        </a:lnRef>
        <a:fillRef idx="1">
          <a:schemeClr val="accent1"/>
        </a:fillRef>
        <a:effectRef idx="1">
          <a:schemeClr val="accent1"/>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s-MX" sz="1500" kern="1200" dirty="0">
              <a:solidFill>
                <a:schemeClr val="bg1"/>
              </a:solidFill>
            </a:rPr>
            <a:t>Pago del precio de la compraventa</a:t>
          </a:r>
        </a:p>
      </dsp:txBody>
      <dsp:txXfrm>
        <a:off x="2653750" y="1707690"/>
        <a:ext cx="2275986" cy="543627"/>
      </dsp:txXfrm>
    </dsp:sp>
    <dsp:sp modelId="{24A366FD-9BDD-4CA8-A9B2-8ABF1450FD7C}">
      <dsp:nvSpPr>
        <dsp:cNvPr id="0" name=""/>
        <dsp:cNvSpPr/>
      </dsp:nvSpPr>
      <dsp:spPr>
        <a:xfrm rot="5400000">
          <a:off x="3741216" y="2318757"/>
          <a:ext cx="101054" cy="101054"/>
        </a:xfrm>
        <a:prstGeom prst="rightArrow">
          <a:avLst>
            <a:gd name="adj1" fmla="val 66700"/>
            <a:gd name="adj2" fmla="val 50000"/>
          </a:avLst>
        </a:prstGeom>
        <a:solidFill>
          <a:schemeClr val="accent5">
            <a:hueOff val="-2202940"/>
            <a:satOff val="0"/>
            <a:lumOff val="-417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DD4A8A6-F6D8-4332-B206-0CD7365C9FD8}">
      <dsp:nvSpPr>
        <dsp:cNvPr id="0" name=""/>
        <dsp:cNvSpPr/>
      </dsp:nvSpPr>
      <dsp:spPr>
        <a:xfrm>
          <a:off x="2636837" y="2470338"/>
          <a:ext cx="2309812" cy="577453"/>
        </a:xfrm>
        <a:prstGeom prst="roundRect">
          <a:avLst>
            <a:gd name="adj" fmla="val 10000"/>
          </a:avLst>
        </a:prstGeom>
        <a:solidFill>
          <a:schemeClr val="accent2"/>
        </a:solidFill>
        <a:ln w="38100" cap="flat" cmpd="sng" algn="ctr">
          <a:solidFill>
            <a:schemeClr val="lt1"/>
          </a:solidFill>
          <a:prstDash val="solid"/>
        </a:ln>
        <a:effectLst/>
      </dsp:spPr>
      <dsp:style>
        <a:lnRef idx="3">
          <a:schemeClr val="lt1"/>
        </a:lnRef>
        <a:fillRef idx="1">
          <a:schemeClr val="accent2"/>
        </a:fillRef>
        <a:effectRef idx="1">
          <a:schemeClr val="accent2"/>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s-MX" sz="1500" kern="1200" dirty="0"/>
            <a:t>Negativa de otorgar escritura</a:t>
          </a:r>
        </a:p>
      </dsp:txBody>
      <dsp:txXfrm>
        <a:off x="2653750" y="2487251"/>
        <a:ext cx="2275986" cy="543627"/>
      </dsp:txXfrm>
    </dsp:sp>
    <dsp:sp modelId="{94CAE0E6-7F6D-4E63-A15D-3F985ED34628}">
      <dsp:nvSpPr>
        <dsp:cNvPr id="0" name=""/>
        <dsp:cNvSpPr/>
      </dsp:nvSpPr>
      <dsp:spPr>
        <a:xfrm rot="5400000">
          <a:off x="3741216" y="3098319"/>
          <a:ext cx="101054" cy="101054"/>
        </a:xfrm>
        <a:prstGeom prst="rightArrow">
          <a:avLst>
            <a:gd name="adj1" fmla="val 66700"/>
            <a:gd name="adj2" fmla="val 50000"/>
          </a:avLst>
        </a:prstGeom>
        <a:solidFill>
          <a:schemeClr val="accent5">
            <a:hueOff val="-2570096"/>
            <a:satOff val="0"/>
            <a:lumOff val="-486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7229D24-6DFE-4ABF-AA39-09794E3C9CA5}">
      <dsp:nvSpPr>
        <dsp:cNvPr id="0" name=""/>
        <dsp:cNvSpPr/>
      </dsp:nvSpPr>
      <dsp:spPr>
        <a:xfrm>
          <a:off x="2636837" y="3249900"/>
          <a:ext cx="2309812" cy="577453"/>
        </a:xfrm>
        <a:prstGeom prst="roundRect">
          <a:avLst>
            <a:gd name="adj" fmla="val 10000"/>
          </a:avLst>
        </a:prstGeom>
        <a:solidFill>
          <a:schemeClr val="accent5">
            <a:tint val="40000"/>
            <a:alpha val="90000"/>
            <a:hueOff val="-2854579"/>
            <a:satOff val="-7158"/>
            <a:lumOff val="-1063"/>
            <a:alphaOff val="0"/>
          </a:schemeClr>
        </a:solidFill>
        <a:ln w="31750" cap="flat" cmpd="sng" algn="ctr">
          <a:solidFill>
            <a:schemeClr val="accent5">
              <a:tint val="40000"/>
              <a:alpha val="90000"/>
              <a:hueOff val="-2854579"/>
              <a:satOff val="-7158"/>
              <a:lumOff val="-106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s-MX" sz="1500" kern="1200" dirty="0"/>
            <a:t>Notificación de la designación de notario </a:t>
          </a:r>
        </a:p>
      </dsp:txBody>
      <dsp:txXfrm>
        <a:off x="2653750" y="3266813"/>
        <a:ext cx="2275986" cy="543627"/>
      </dsp:txXfrm>
    </dsp:sp>
    <dsp:sp modelId="{A2DB8EA3-55A4-4AB2-AB30-3B123AD39D49}">
      <dsp:nvSpPr>
        <dsp:cNvPr id="0" name=""/>
        <dsp:cNvSpPr/>
      </dsp:nvSpPr>
      <dsp:spPr>
        <a:xfrm>
          <a:off x="5270023" y="184149"/>
          <a:ext cx="2309812" cy="577453"/>
        </a:xfrm>
        <a:prstGeom prst="roundRect">
          <a:avLst>
            <a:gd name="adj" fmla="val 10000"/>
          </a:avLst>
        </a:prstGeom>
        <a:solidFill>
          <a:schemeClr val="accent3"/>
        </a:solidFill>
        <a:ln w="38100" cap="flat" cmpd="sng" algn="ctr">
          <a:solidFill>
            <a:schemeClr val="lt1"/>
          </a:solidFill>
          <a:prstDash val="solid"/>
        </a:ln>
        <a:effectLst/>
      </dsp:spPr>
      <dsp:style>
        <a:lnRef idx="3">
          <a:schemeClr val="lt1"/>
        </a:lnRef>
        <a:fillRef idx="1">
          <a:schemeClr val="accent3"/>
        </a:fillRef>
        <a:effectRef idx="1">
          <a:schemeClr val="accent3"/>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MX" sz="1800" kern="1200" dirty="0"/>
            <a:t>Contrato privado de compraventa</a:t>
          </a:r>
        </a:p>
      </dsp:txBody>
      <dsp:txXfrm>
        <a:off x="5286936" y="201062"/>
        <a:ext cx="2275986" cy="543627"/>
      </dsp:txXfrm>
    </dsp:sp>
    <dsp:sp modelId="{A6E4813A-A73E-4EAA-907F-50C9D08B141F}">
      <dsp:nvSpPr>
        <dsp:cNvPr id="0" name=""/>
        <dsp:cNvSpPr/>
      </dsp:nvSpPr>
      <dsp:spPr>
        <a:xfrm rot="5400000">
          <a:off x="6374402" y="812130"/>
          <a:ext cx="101054" cy="101054"/>
        </a:xfrm>
        <a:prstGeom prst="rightArrow">
          <a:avLst>
            <a:gd name="adj1" fmla="val 66700"/>
            <a:gd name="adj2" fmla="val 50000"/>
          </a:avLst>
        </a:prstGeom>
        <a:solidFill>
          <a:schemeClr val="accent5">
            <a:hueOff val="-2937253"/>
            <a:satOff val="0"/>
            <a:lumOff val="-556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1560446-C899-4F99-B9FF-FD3B58C38B8E}">
      <dsp:nvSpPr>
        <dsp:cNvPr id="0" name=""/>
        <dsp:cNvSpPr/>
      </dsp:nvSpPr>
      <dsp:spPr>
        <a:xfrm>
          <a:off x="5270023" y="963711"/>
          <a:ext cx="2309812" cy="577453"/>
        </a:xfrm>
        <a:prstGeom prst="roundRect">
          <a:avLst>
            <a:gd name="adj" fmla="val 10000"/>
          </a:avLst>
        </a:prstGeom>
        <a:solidFill>
          <a:schemeClr val="accent5"/>
        </a:solidFill>
        <a:ln w="38100" cap="flat" cmpd="sng" algn="ctr">
          <a:solidFill>
            <a:schemeClr val="lt1"/>
          </a:solidFill>
          <a:prstDash val="solid"/>
        </a:ln>
        <a:effectLst/>
      </dsp:spPr>
      <dsp:style>
        <a:lnRef idx="3">
          <a:schemeClr val="lt1"/>
        </a:lnRef>
        <a:fillRef idx="1">
          <a:schemeClr val="accent5"/>
        </a:fillRef>
        <a:effectRef idx="1">
          <a:schemeClr val="accent5"/>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s-MX" sz="1500" kern="1200" dirty="0"/>
            <a:t>Ausencia de escritura</a:t>
          </a:r>
        </a:p>
      </dsp:txBody>
      <dsp:txXfrm>
        <a:off x="5286936" y="980624"/>
        <a:ext cx="2275986" cy="543627"/>
      </dsp:txXfrm>
    </dsp:sp>
    <dsp:sp modelId="{EA6C39DC-143D-455A-8CB1-636631FB80BD}">
      <dsp:nvSpPr>
        <dsp:cNvPr id="0" name=""/>
        <dsp:cNvSpPr/>
      </dsp:nvSpPr>
      <dsp:spPr>
        <a:xfrm rot="5400000">
          <a:off x="6374402" y="1591691"/>
          <a:ext cx="101054" cy="101054"/>
        </a:xfrm>
        <a:prstGeom prst="rightArrow">
          <a:avLst>
            <a:gd name="adj1" fmla="val 66700"/>
            <a:gd name="adj2" fmla="val 50000"/>
          </a:avLst>
        </a:prstGeom>
        <a:solidFill>
          <a:schemeClr val="accent5">
            <a:hueOff val="-3304409"/>
            <a:satOff val="0"/>
            <a:lumOff val="-625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73E07D9-38C6-4EB5-9B96-4F04B01C34A0}">
      <dsp:nvSpPr>
        <dsp:cNvPr id="0" name=""/>
        <dsp:cNvSpPr/>
      </dsp:nvSpPr>
      <dsp:spPr>
        <a:xfrm>
          <a:off x="5270023" y="1743273"/>
          <a:ext cx="2309812" cy="577453"/>
        </a:xfrm>
        <a:prstGeom prst="roundRect">
          <a:avLst>
            <a:gd name="adj" fmla="val 10000"/>
          </a:avLst>
        </a:prstGeom>
        <a:solidFill>
          <a:schemeClr val="accent1"/>
        </a:solidFill>
        <a:ln w="38100" cap="flat" cmpd="sng" algn="ctr">
          <a:solidFill>
            <a:schemeClr val="lt1"/>
          </a:solidFill>
          <a:prstDash val="solid"/>
        </a:ln>
        <a:effectLst/>
      </dsp:spPr>
      <dsp:style>
        <a:lnRef idx="3">
          <a:schemeClr val="lt1"/>
        </a:lnRef>
        <a:fillRef idx="1">
          <a:schemeClr val="accent1"/>
        </a:fillRef>
        <a:effectRef idx="1">
          <a:schemeClr val="accent1"/>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s-MX" sz="1500" kern="1200" dirty="0">
              <a:solidFill>
                <a:schemeClr val="bg1"/>
              </a:solidFill>
            </a:rPr>
            <a:t>Contrato privado y billete de deposito</a:t>
          </a:r>
        </a:p>
      </dsp:txBody>
      <dsp:txXfrm>
        <a:off x="5286936" y="1760186"/>
        <a:ext cx="2275986" cy="543627"/>
      </dsp:txXfrm>
    </dsp:sp>
    <dsp:sp modelId="{2DDEDB2C-3B1A-451D-8FB9-2474536D2F26}">
      <dsp:nvSpPr>
        <dsp:cNvPr id="0" name=""/>
        <dsp:cNvSpPr/>
      </dsp:nvSpPr>
      <dsp:spPr>
        <a:xfrm rot="5400000">
          <a:off x="6374402" y="2371253"/>
          <a:ext cx="101054" cy="101054"/>
        </a:xfrm>
        <a:prstGeom prst="rightArrow">
          <a:avLst>
            <a:gd name="adj1" fmla="val 66700"/>
            <a:gd name="adj2" fmla="val 50000"/>
          </a:avLst>
        </a:prstGeom>
        <a:solidFill>
          <a:schemeClr val="accent5">
            <a:hueOff val="-3671566"/>
            <a:satOff val="0"/>
            <a:lumOff val="-695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DD049C-D1E2-4FB0-A2ED-D1E79C63CA39}">
      <dsp:nvSpPr>
        <dsp:cNvPr id="0" name=""/>
        <dsp:cNvSpPr/>
      </dsp:nvSpPr>
      <dsp:spPr>
        <a:xfrm>
          <a:off x="5270023" y="2522835"/>
          <a:ext cx="2309812" cy="577453"/>
        </a:xfrm>
        <a:prstGeom prst="roundRect">
          <a:avLst>
            <a:gd name="adj" fmla="val 10000"/>
          </a:avLst>
        </a:prstGeom>
        <a:solidFill>
          <a:schemeClr val="accent2"/>
        </a:solidFill>
        <a:ln w="38100" cap="flat" cmpd="sng" algn="ctr">
          <a:solidFill>
            <a:schemeClr val="lt1"/>
          </a:solidFill>
          <a:prstDash val="solid"/>
        </a:ln>
        <a:effectLst/>
      </dsp:spPr>
      <dsp:style>
        <a:lnRef idx="3">
          <a:schemeClr val="lt1"/>
        </a:lnRef>
        <a:fillRef idx="1">
          <a:schemeClr val="accent2"/>
        </a:fillRef>
        <a:effectRef idx="1">
          <a:schemeClr val="accent2"/>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s-MX" sz="1500" kern="1200" dirty="0"/>
            <a:t>Omisión del demandado para asistir al notario</a:t>
          </a:r>
        </a:p>
      </dsp:txBody>
      <dsp:txXfrm>
        <a:off x="5286936" y="2539748"/>
        <a:ext cx="2275986" cy="543627"/>
      </dsp:txXfrm>
    </dsp:sp>
    <dsp:sp modelId="{1B4A7783-F34C-45B7-99AA-7E2E4A6FE8C9}">
      <dsp:nvSpPr>
        <dsp:cNvPr id="0" name=""/>
        <dsp:cNvSpPr/>
      </dsp:nvSpPr>
      <dsp:spPr>
        <a:xfrm rot="5400000">
          <a:off x="6374402" y="3150815"/>
          <a:ext cx="101054" cy="101054"/>
        </a:xfrm>
        <a:prstGeom prst="rightArrow">
          <a:avLst>
            <a:gd name="adj1" fmla="val 66700"/>
            <a:gd name="adj2" fmla="val 50000"/>
          </a:avLst>
        </a:prstGeom>
        <a:solidFill>
          <a:schemeClr val="accent5">
            <a:hueOff val="-4038723"/>
            <a:satOff val="0"/>
            <a:lumOff val="-764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ED443AC-6832-4CD7-B5FA-B294AE7024F5}">
      <dsp:nvSpPr>
        <dsp:cNvPr id="0" name=""/>
        <dsp:cNvSpPr/>
      </dsp:nvSpPr>
      <dsp:spPr>
        <a:xfrm>
          <a:off x="5270023" y="3302396"/>
          <a:ext cx="2309812" cy="577453"/>
        </a:xfrm>
        <a:prstGeom prst="roundRect">
          <a:avLst>
            <a:gd name="adj" fmla="val 10000"/>
          </a:avLst>
        </a:prstGeom>
        <a:solidFill>
          <a:schemeClr val="accent5">
            <a:tint val="40000"/>
            <a:alpha val="90000"/>
            <a:hueOff val="-4485767"/>
            <a:satOff val="-11248"/>
            <a:lumOff val="-1671"/>
            <a:alphaOff val="0"/>
          </a:schemeClr>
        </a:solidFill>
        <a:ln w="31750" cap="flat" cmpd="sng" algn="ctr">
          <a:solidFill>
            <a:schemeClr val="accent5">
              <a:tint val="40000"/>
              <a:alpha val="90000"/>
              <a:hueOff val="-4485767"/>
              <a:satOff val="-11248"/>
              <a:lumOff val="-167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s-MX" sz="1500" kern="1200" dirty="0"/>
            <a:t>Escrito de notificación</a:t>
          </a:r>
        </a:p>
      </dsp:txBody>
      <dsp:txXfrm>
        <a:off x="5286936" y="3319309"/>
        <a:ext cx="2275986" cy="5436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FC7D58-E768-4F33-982D-D95AC0F08539}">
      <dsp:nvSpPr>
        <dsp:cNvPr id="0" name=""/>
        <dsp:cNvSpPr/>
      </dsp:nvSpPr>
      <dsp:spPr>
        <a:xfrm>
          <a:off x="3650" y="184149"/>
          <a:ext cx="2309812" cy="577453"/>
        </a:xfrm>
        <a:prstGeom prst="roundRect">
          <a:avLst>
            <a:gd name="adj" fmla="val 10000"/>
          </a:avLst>
        </a:prstGeom>
        <a:solidFill>
          <a:schemeClr val="accent5">
            <a:hueOff val="0"/>
            <a:satOff val="0"/>
            <a:lumOff val="0"/>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s-MX" sz="3400" kern="1200" dirty="0"/>
        </a:p>
      </dsp:txBody>
      <dsp:txXfrm>
        <a:off x="20563" y="201062"/>
        <a:ext cx="2275986" cy="543627"/>
      </dsp:txXfrm>
    </dsp:sp>
    <dsp:sp modelId="{CA683C69-98BC-4E93-BE46-1DDA89F258E4}">
      <dsp:nvSpPr>
        <dsp:cNvPr id="0" name=""/>
        <dsp:cNvSpPr/>
      </dsp:nvSpPr>
      <dsp:spPr>
        <a:xfrm rot="5400000">
          <a:off x="1108030" y="812130"/>
          <a:ext cx="101054" cy="101054"/>
        </a:xfrm>
        <a:prstGeom prst="rightArrow">
          <a:avLst>
            <a:gd name="adj1" fmla="val 667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363693D-194F-4C12-86CB-3F80459B43E7}">
      <dsp:nvSpPr>
        <dsp:cNvPr id="0" name=""/>
        <dsp:cNvSpPr/>
      </dsp:nvSpPr>
      <dsp:spPr>
        <a:xfrm>
          <a:off x="3650" y="963711"/>
          <a:ext cx="2309812" cy="577453"/>
        </a:xfrm>
        <a:prstGeom prst="roundRect">
          <a:avLst>
            <a:gd name="adj" fmla="val 10000"/>
          </a:avLst>
        </a:prstGeom>
        <a:solidFill>
          <a:schemeClr val="accent5">
            <a:tint val="40000"/>
            <a:alpha val="90000"/>
            <a:hueOff val="0"/>
            <a:satOff val="0"/>
            <a:lumOff val="0"/>
            <a:alphaOff val="0"/>
          </a:schemeClr>
        </a:solidFill>
        <a:ln w="3175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s-MX" sz="3400" kern="1200" dirty="0"/>
        </a:p>
      </dsp:txBody>
      <dsp:txXfrm>
        <a:off x="20563" y="980624"/>
        <a:ext cx="2275986" cy="543627"/>
      </dsp:txXfrm>
    </dsp:sp>
    <dsp:sp modelId="{E6BAB63F-D87A-4662-BC62-1F5EE1E9722A}">
      <dsp:nvSpPr>
        <dsp:cNvPr id="0" name=""/>
        <dsp:cNvSpPr/>
      </dsp:nvSpPr>
      <dsp:spPr>
        <a:xfrm rot="5400000">
          <a:off x="1108030" y="1591691"/>
          <a:ext cx="101054" cy="101054"/>
        </a:xfrm>
        <a:prstGeom prst="rightArrow">
          <a:avLst>
            <a:gd name="adj1" fmla="val 66700"/>
            <a:gd name="adj2" fmla="val 50000"/>
          </a:avLst>
        </a:prstGeom>
        <a:solidFill>
          <a:schemeClr val="accent5">
            <a:hueOff val="-367157"/>
            <a:satOff val="0"/>
            <a:lumOff val="-69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36C9FA0-A6E4-4F0C-8753-050899480D0C}">
      <dsp:nvSpPr>
        <dsp:cNvPr id="0" name=""/>
        <dsp:cNvSpPr/>
      </dsp:nvSpPr>
      <dsp:spPr>
        <a:xfrm>
          <a:off x="3650" y="1743273"/>
          <a:ext cx="2309812" cy="577453"/>
        </a:xfrm>
        <a:prstGeom prst="roundRect">
          <a:avLst>
            <a:gd name="adj" fmla="val 10000"/>
          </a:avLst>
        </a:prstGeom>
        <a:solidFill>
          <a:schemeClr val="accent5">
            <a:tint val="40000"/>
            <a:alpha val="90000"/>
            <a:hueOff val="-407797"/>
            <a:satOff val="-1023"/>
            <a:lumOff val="-152"/>
            <a:alphaOff val="0"/>
          </a:schemeClr>
        </a:solidFill>
        <a:ln w="31750" cap="flat" cmpd="sng" algn="ctr">
          <a:solidFill>
            <a:schemeClr val="accent5">
              <a:tint val="40000"/>
              <a:alpha val="90000"/>
              <a:hueOff val="-407797"/>
              <a:satOff val="-1023"/>
              <a:lumOff val="-15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s-MX" sz="3400" kern="1200" dirty="0"/>
        </a:p>
      </dsp:txBody>
      <dsp:txXfrm>
        <a:off x="20563" y="1760186"/>
        <a:ext cx="2275986" cy="543627"/>
      </dsp:txXfrm>
    </dsp:sp>
    <dsp:sp modelId="{5E0B0ECB-1439-41AC-B816-9B2D4228170C}">
      <dsp:nvSpPr>
        <dsp:cNvPr id="0" name=""/>
        <dsp:cNvSpPr/>
      </dsp:nvSpPr>
      <dsp:spPr>
        <a:xfrm rot="5400000">
          <a:off x="1108030" y="2371253"/>
          <a:ext cx="101054" cy="101054"/>
        </a:xfrm>
        <a:prstGeom prst="rightArrow">
          <a:avLst>
            <a:gd name="adj1" fmla="val 66700"/>
            <a:gd name="adj2" fmla="val 50000"/>
          </a:avLst>
        </a:prstGeom>
        <a:solidFill>
          <a:schemeClr val="accent5">
            <a:hueOff val="-734313"/>
            <a:satOff val="0"/>
            <a:lumOff val="-139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3D402C-1B0A-42DA-8F47-539549971955}">
      <dsp:nvSpPr>
        <dsp:cNvPr id="0" name=""/>
        <dsp:cNvSpPr/>
      </dsp:nvSpPr>
      <dsp:spPr>
        <a:xfrm>
          <a:off x="3650" y="2522835"/>
          <a:ext cx="2309812" cy="577453"/>
        </a:xfrm>
        <a:prstGeom prst="roundRect">
          <a:avLst>
            <a:gd name="adj" fmla="val 10000"/>
          </a:avLst>
        </a:prstGeom>
        <a:solidFill>
          <a:schemeClr val="accent5">
            <a:tint val="40000"/>
            <a:alpha val="90000"/>
            <a:hueOff val="-815594"/>
            <a:satOff val="-2045"/>
            <a:lumOff val="-304"/>
            <a:alphaOff val="0"/>
          </a:schemeClr>
        </a:solidFill>
        <a:ln w="31750" cap="flat" cmpd="sng" algn="ctr">
          <a:solidFill>
            <a:schemeClr val="accent5">
              <a:tint val="40000"/>
              <a:alpha val="90000"/>
              <a:hueOff val="-815594"/>
              <a:satOff val="-2045"/>
              <a:lumOff val="-30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s-MX" sz="3400" kern="1200" dirty="0"/>
        </a:p>
      </dsp:txBody>
      <dsp:txXfrm>
        <a:off x="20563" y="2539748"/>
        <a:ext cx="2275986" cy="543627"/>
      </dsp:txXfrm>
    </dsp:sp>
    <dsp:sp modelId="{BBD8EBA6-7589-4A56-BDE1-FBC1718799E1}">
      <dsp:nvSpPr>
        <dsp:cNvPr id="0" name=""/>
        <dsp:cNvSpPr/>
      </dsp:nvSpPr>
      <dsp:spPr>
        <a:xfrm rot="5400000">
          <a:off x="1108030" y="3150815"/>
          <a:ext cx="101054" cy="101054"/>
        </a:xfrm>
        <a:prstGeom prst="rightArrow">
          <a:avLst>
            <a:gd name="adj1" fmla="val 66700"/>
            <a:gd name="adj2" fmla="val 50000"/>
          </a:avLst>
        </a:prstGeom>
        <a:solidFill>
          <a:schemeClr val="accent5">
            <a:hueOff val="-1101470"/>
            <a:satOff val="0"/>
            <a:lumOff val="-208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C3077CD-75F4-46CF-86CA-FB639DE913E5}">
      <dsp:nvSpPr>
        <dsp:cNvPr id="0" name=""/>
        <dsp:cNvSpPr/>
      </dsp:nvSpPr>
      <dsp:spPr>
        <a:xfrm>
          <a:off x="3650" y="3302396"/>
          <a:ext cx="2309812" cy="577453"/>
        </a:xfrm>
        <a:prstGeom prst="roundRect">
          <a:avLst>
            <a:gd name="adj" fmla="val 10000"/>
          </a:avLst>
        </a:prstGeom>
        <a:solidFill>
          <a:schemeClr val="accent5">
            <a:tint val="40000"/>
            <a:alpha val="90000"/>
            <a:hueOff val="-1223391"/>
            <a:satOff val="-3068"/>
            <a:lumOff val="-456"/>
            <a:alphaOff val="0"/>
          </a:schemeClr>
        </a:solidFill>
        <a:ln w="31750" cap="flat" cmpd="sng" algn="ctr">
          <a:solidFill>
            <a:schemeClr val="accent5">
              <a:tint val="40000"/>
              <a:alpha val="90000"/>
              <a:hueOff val="-1223391"/>
              <a:satOff val="-3068"/>
              <a:lumOff val="-4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s-MX" sz="3400" kern="1200" dirty="0"/>
        </a:p>
      </dsp:txBody>
      <dsp:txXfrm>
        <a:off x="20563" y="3319309"/>
        <a:ext cx="2275986" cy="543627"/>
      </dsp:txXfrm>
    </dsp:sp>
    <dsp:sp modelId="{5D8B59AF-2D4D-4138-9447-1A01E2EE9B06}">
      <dsp:nvSpPr>
        <dsp:cNvPr id="0" name=""/>
        <dsp:cNvSpPr/>
      </dsp:nvSpPr>
      <dsp:spPr>
        <a:xfrm>
          <a:off x="2668366" y="168379"/>
          <a:ext cx="2309812" cy="524956"/>
        </a:xfrm>
        <a:prstGeom prst="roundRect">
          <a:avLst>
            <a:gd name="adj" fmla="val 10000"/>
          </a:avLst>
        </a:prstGeom>
        <a:solidFill>
          <a:schemeClr val="accent3"/>
        </a:solidFill>
        <a:ln w="38100" cap="flat" cmpd="sng" algn="ctr">
          <a:solidFill>
            <a:schemeClr val="lt1"/>
          </a:solidFill>
          <a:prstDash val="solid"/>
        </a:ln>
        <a:effectLst/>
      </dsp:spPr>
      <dsp:style>
        <a:lnRef idx="3">
          <a:schemeClr val="lt1"/>
        </a:lnRef>
        <a:fillRef idx="1">
          <a:schemeClr val="accent3"/>
        </a:fillRef>
        <a:effectRef idx="1">
          <a:schemeClr val="accent3"/>
        </a:effectRef>
        <a:fontRef idx="minor">
          <a:schemeClr val="lt1"/>
        </a:fontRef>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s-MX" sz="3100" kern="1200" dirty="0"/>
        </a:p>
      </dsp:txBody>
      <dsp:txXfrm>
        <a:off x="2683741" y="183754"/>
        <a:ext cx="2279062" cy="494206"/>
      </dsp:txXfrm>
    </dsp:sp>
    <dsp:sp modelId="{8FD671E1-03D9-41CA-84AF-0BA44BDC7E09}">
      <dsp:nvSpPr>
        <dsp:cNvPr id="0" name=""/>
        <dsp:cNvSpPr/>
      </dsp:nvSpPr>
      <dsp:spPr>
        <a:xfrm rot="5540853">
          <a:off x="3753530" y="751748"/>
          <a:ext cx="109031" cy="101054"/>
        </a:xfrm>
        <a:prstGeom prst="rightArrow">
          <a:avLst>
            <a:gd name="adj1" fmla="val 66700"/>
            <a:gd name="adj2" fmla="val 50000"/>
          </a:avLst>
        </a:prstGeom>
        <a:solidFill>
          <a:schemeClr val="accent5">
            <a:hueOff val="-1468626"/>
            <a:satOff val="0"/>
            <a:lumOff val="-278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289BCE5-414C-4669-9B09-722F233041A8}">
      <dsp:nvSpPr>
        <dsp:cNvPr id="0" name=""/>
        <dsp:cNvSpPr/>
      </dsp:nvSpPr>
      <dsp:spPr>
        <a:xfrm>
          <a:off x="2636837" y="911215"/>
          <a:ext cx="2309812" cy="577453"/>
        </a:xfrm>
        <a:prstGeom prst="roundRect">
          <a:avLst>
            <a:gd name="adj" fmla="val 10000"/>
          </a:avLst>
        </a:prstGeom>
        <a:solidFill>
          <a:schemeClr val="accent5">
            <a:tint val="40000"/>
            <a:alpha val="90000"/>
            <a:hueOff val="-1631188"/>
            <a:satOff val="-4090"/>
            <a:lumOff val="-608"/>
            <a:alphaOff val="0"/>
          </a:schemeClr>
        </a:solidFill>
        <a:ln w="31750" cap="flat" cmpd="sng" algn="ctr">
          <a:solidFill>
            <a:schemeClr val="accent5">
              <a:tint val="40000"/>
              <a:alpha val="90000"/>
              <a:hueOff val="-1631188"/>
              <a:satOff val="-4090"/>
              <a:lumOff val="-6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s-MX" sz="3400" kern="1200" dirty="0"/>
        </a:p>
      </dsp:txBody>
      <dsp:txXfrm>
        <a:off x="2653750" y="928128"/>
        <a:ext cx="2275986" cy="543627"/>
      </dsp:txXfrm>
    </dsp:sp>
    <dsp:sp modelId="{541DC2CF-D8FE-4133-81CA-250E71C55E53}">
      <dsp:nvSpPr>
        <dsp:cNvPr id="0" name=""/>
        <dsp:cNvSpPr/>
      </dsp:nvSpPr>
      <dsp:spPr>
        <a:xfrm rot="5400000">
          <a:off x="3741216" y="1539195"/>
          <a:ext cx="101054" cy="101054"/>
        </a:xfrm>
        <a:prstGeom prst="rightArrow">
          <a:avLst>
            <a:gd name="adj1" fmla="val 66700"/>
            <a:gd name="adj2" fmla="val 50000"/>
          </a:avLst>
        </a:prstGeom>
        <a:solidFill>
          <a:schemeClr val="accent5">
            <a:hueOff val="-1835783"/>
            <a:satOff val="0"/>
            <a:lumOff val="-347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AA3EDF7-C44F-4CFC-A98E-78B884584BC1}">
      <dsp:nvSpPr>
        <dsp:cNvPr id="0" name=""/>
        <dsp:cNvSpPr/>
      </dsp:nvSpPr>
      <dsp:spPr>
        <a:xfrm>
          <a:off x="2636837" y="1690777"/>
          <a:ext cx="2309812" cy="577453"/>
        </a:xfrm>
        <a:prstGeom prst="roundRect">
          <a:avLst>
            <a:gd name="adj" fmla="val 10000"/>
          </a:avLst>
        </a:prstGeom>
        <a:solidFill>
          <a:schemeClr val="accent5">
            <a:tint val="40000"/>
            <a:alpha val="90000"/>
            <a:hueOff val="-2038985"/>
            <a:satOff val="-5113"/>
            <a:lumOff val="-760"/>
            <a:alphaOff val="0"/>
          </a:schemeClr>
        </a:solidFill>
        <a:ln w="31750" cap="flat" cmpd="sng" algn="ctr">
          <a:solidFill>
            <a:schemeClr val="accent5">
              <a:tint val="40000"/>
              <a:alpha val="90000"/>
              <a:hueOff val="-2038985"/>
              <a:satOff val="-5113"/>
              <a:lumOff val="-76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s-MX" sz="3400" kern="1200" dirty="0"/>
        </a:p>
      </dsp:txBody>
      <dsp:txXfrm>
        <a:off x="2653750" y="1707690"/>
        <a:ext cx="2275986" cy="543627"/>
      </dsp:txXfrm>
    </dsp:sp>
    <dsp:sp modelId="{24A366FD-9BDD-4CA8-A9B2-8ABF1450FD7C}">
      <dsp:nvSpPr>
        <dsp:cNvPr id="0" name=""/>
        <dsp:cNvSpPr/>
      </dsp:nvSpPr>
      <dsp:spPr>
        <a:xfrm rot="5400000">
          <a:off x="3741216" y="2318757"/>
          <a:ext cx="101054" cy="101054"/>
        </a:xfrm>
        <a:prstGeom prst="rightArrow">
          <a:avLst>
            <a:gd name="adj1" fmla="val 66700"/>
            <a:gd name="adj2" fmla="val 50000"/>
          </a:avLst>
        </a:prstGeom>
        <a:solidFill>
          <a:schemeClr val="accent5">
            <a:hueOff val="-2202940"/>
            <a:satOff val="0"/>
            <a:lumOff val="-417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DD4A8A6-F6D8-4332-B206-0CD7365C9FD8}">
      <dsp:nvSpPr>
        <dsp:cNvPr id="0" name=""/>
        <dsp:cNvSpPr/>
      </dsp:nvSpPr>
      <dsp:spPr>
        <a:xfrm>
          <a:off x="2636837" y="2470338"/>
          <a:ext cx="2309812" cy="577453"/>
        </a:xfrm>
        <a:prstGeom prst="roundRect">
          <a:avLst>
            <a:gd name="adj" fmla="val 10000"/>
          </a:avLst>
        </a:prstGeom>
        <a:solidFill>
          <a:schemeClr val="accent5">
            <a:tint val="40000"/>
            <a:alpha val="90000"/>
            <a:hueOff val="-2446782"/>
            <a:satOff val="-6135"/>
            <a:lumOff val="-911"/>
            <a:alphaOff val="0"/>
          </a:schemeClr>
        </a:solidFill>
        <a:ln w="31750" cap="flat" cmpd="sng" algn="ctr">
          <a:solidFill>
            <a:schemeClr val="accent5">
              <a:tint val="40000"/>
              <a:alpha val="90000"/>
              <a:hueOff val="-2446782"/>
              <a:satOff val="-6135"/>
              <a:lumOff val="-91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s-MX" sz="3400" kern="1200" dirty="0"/>
        </a:p>
      </dsp:txBody>
      <dsp:txXfrm>
        <a:off x="2653750" y="2487251"/>
        <a:ext cx="2275986" cy="543627"/>
      </dsp:txXfrm>
    </dsp:sp>
    <dsp:sp modelId="{94CAE0E6-7F6D-4E63-A15D-3F985ED34628}">
      <dsp:nvSpPr>
        <dsp:cNvPr id="0" name=""/>
        <dsp:cNvSpPr/>
      </dsp:nvSpPr>
      <dsp:spPr>
        <a:xfrm rot="5400000">
          <a:off x="3741216" y="3098319"/>
          <a:ext cx="101054" cy="101054"/>
        </a:xfrm>
        <a:prstGeom prst="rightArrow">
          <a:avLst>
            <a:gd name="adj1" fmla="val 66700"/>
            <a:gd name="adj2" fmla="val 50000"/>
          </a:avLst>
        </a:prstGeom>
        <a:solidFill>
          <a:schemeClr val="accent5">
            <a:hueOff val="-2570096"/>
            <a:satOff val="0"/>
            <a:lumOff val="-486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7229D24-6DFE-4ABF-AA39-09794E3C9CA5}">
      <dsp:nvSpPr>
        <dsp:cNvPr id="0" name=""/>
        <dsp:cNvSpPr/>
      </dsp:nvSpPr>
      <dsp:spPr>
        <a:xfrm>
          <a:off x="2636837" y="3249900"/>
          <a:ext cx="2309812" cy="577453"/>
        </a:xfrm>
        <a:prstGeom prst="roundRect">
          <a:avLst>
            <a:gd name="adj" fmla="val 10000"/>
          </a:avLst>
        </a:prstGeom>
        <a:solidFill>
          <a:schemeClr val="accent5">
            <a:tint val="40000"/>
            <a:alpha val="90000"/>
            <a:hueOff val="-2854579"/>
            <a:satOff val="-7158"/>
            <a:lumOff val="-1063"/>
            <a:alphaOff val="0"/>
          </a:schemeClr>
        </a:solidFill>
        <a:ln w="31750" cap="flat" cmpd="sng" algn="ctr">
          <a:solidFill>
            <a:schemeClr val="accent5">
              <a:tint val="40000"/>
              <a:alpha val="90000"/>
              <a:hueOff val="-2854579"/>
              <a:satOff val="-7158"/>
              <a:lumOff val="-106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s-MX" sz="3400" kern="1200" dirty="0"/>
        </a:p>
      </dsp:txBody>
      <dsp:txXfrm>
        <a:off x="2653750" y="3266813"/>
        <a:ext cx="2275986" cy="543627"/>
      </dsp:txXfrm>
    </dsp:sp>
    <dsp:sp modelId="{A2DB8EA3-55A4-4AB2-AB30-3B123AD39D49}">
      <dsp:nvSpPr>
        <dsp:cNvPr id="0" name=""/>
        <dsp:cNvSpPr/>
      </dsp:nvSpPr>
      <dsp:spPr>
        <a:xfrm>
          <a:off x="5270023" y="184149"/>
          <a:ext cx="2309812" cy="577453"/>
        </a:xfrm>
        <a:prstGeom prst="roundRect">
          <a:avLst>
            <a:gd name="adj" fmla="val 10000"/>
          </a:avLst>
        </a:prstGeom>
        <a:solidFill>
          <a:schemeClr val="accent5">
            <a:hueOff val="-4038723"/>
            <a:satOff val="0"/>
            <a:lumOff val="-7647"/>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s-MX" sz="3400" kern="1200" dirty="0"/>
        </a:p>
      </dsp:txBody>
      <dsp:txXfrm>
        <a:off x="5286936" y="201062"/>
        <a:ext cx="2275986" cy="543627"/>
      </dsp:txXfrm>
    </dsp:sp>
    <dsp:sp modelId="{A6E4813A-A73E-4EAA-907F-50C9D08B141F}">
      <dsp:nvSpPr>
        <dsp:cNvPr id="0" name=""/>
        <dsp:cNvSpPr/>
      </dsp:nvSpPr>
      <dsp:spPr>
        <a:xfrm rot="5400000">
          <a:off x="6374402" y="812130"/>
          <a:ext cx="101054" cy="101054"/>
        </a:xfrm>
        <a:prstGeom prst="rightArrow">
          <a:avLst>
            <a:gd name="adj1" fmla="val 66700"/>
            <a:gd name="adj2" fmla="val 50000"/>
          </a:avLst>
        </a:prstGeom>
        <a:solidFill>
          <a:schemeClr val="accent5">
            <a:hueOff val="-2937253"/>
            <a:satOff val="0"/>
            <a:lumOff val="-556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1560446-C899-4F99-B9FF-FD3B58C38B8E}">
      <dsp:nvSpPr>
        <dsp:cNvPr id="0" name=""/>
        <dsp:cNvSpPr/>
      </dsp:nvSpPr>
      <dsp:spPr>
        <a:xfrm>
          <a:off x="5270023" y="963711"/>
          <a:ext cx="2309812" cy="577453"/>
        </a:xfrm>
        <a:prstGeom prst="roundRect">
          <a:avLst>
            <a:gd name="adj" fmla="val 10000"/>
          </a:avLst>
        </a:prstGeom>
        <a:solidFill>
          <a:schemeClr val="accent5">
            <a:tint val="40000"/>
            <a:alpha val="90000"/>
            <a:hueOff val="-3262376"/>
            <a:satOff val="-8180"/>
            <a:lumOff val="-1215"/>
            <a:alphaOff val="0"/>
          </a:schemeClr>
        </a:solidFill>
        <a:ln w="31750" cap="flat" cmpd="sng" algn="ctr">
          <a:solidFill>
            <a:schemeClr val="accent5">
              <a:tint val="40000"/>
              <a:alpha val="90000"/>
              <a:hueOff val="-3262376"/>
              <a:satOff val="-8180"/>
              <a:lumOff val="-121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s-MX" sz="3400" kern="1200" dirty="0"/>
        </a:p>
      </dsp:txBody>
      <dsp:txXfrm>
        <a:off x="5286936" y="980624"/>
        <a:ext cx="2275986" cy="543627"/>
      </dsp:txXfrm>
    </dsp:sp>
    <dsp:sp modelId="{EA6C39DC-143D-455A-8CB1-636631FB80BD}">
      <dsp:nvSpPr>
        <dsp:cNvPr id="0" name=""/>
        <dsp:cNvSpPr/>
      </dsp:nvSpPr>
      <dsp:spPr>
        <a:xfrm rot="5400000">
          <a:off x="6374402" y="1591691"/>
          <a:ext cx="101054" cy="101054"/>
        </a:xfrm>
        <a:prstGeom prst="rightArrow">
          <a:avLst>
            <a:gd name="adj1" fmla="val 66700"/>
            <a:gd name="adj2" fmla="val 50000"/>
          </a:avLst>
        </a:prstGeom>
        <a:solidFill>
          <a:schemeClr val="accent5">
            <a:hueOff val="-3304409"/>
            <a:satOff val="0"/>
            <a:lumOff val="-625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73E07D9-38C6-4EB5-9B96-4F04B01C34A0}">
      <dsp:nvSpPr>
        <dsp:cNvPr id="0" name=""/>
        <dsp:cNvSpPr/>
      </dsp:nvSpPr>
      <dsp:spPr>
        <a:xfrm>
          <a:off x="5270023" y="1743273"/>
          <a:ext cx="2309812" cy="577453"/>
        </a:xfrm>
        <a:prstGeom prst="roundRect">
          <a:avLst>
            <a:gd name="adj" fmla="val 10000"/>
          </a:avLst>
        </a:prstGeom>
        <a:solidFill>
          <a:schemeClr val="accent5">
            <a:tint val="40000"/>
            <a:alpha val="90000"/>
            <a:hueOff val="-3670173"/>
            <a:satOff val="-9203"/>
            <a:lumOff val="-1367"/>
            <a:alphaOff val="0"/>
          </a:schemeClr>
        </a:solidFill>
        <a:ln w="31750" cap="flat" cmpd="sng" algn="ctr">
          <a:solidFill>
            <a:schemeClr val="accent5">
              <a:tint val="40000"/>
              <a:alpha val="90000"/>
              <a:hueOff val="-3670173"/>
              <a:satOff val="-9203"/>
              <a:lumOff val="-136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s-MX" sz="3400" kern="1200" dirty="0"/>
        </a:p>
      </dsp:txBody>
      <dsp:txXfrm>
        <a:off x="5286936" y="1760186"/>
        <a:ext cx="2275986" cy="543627"/>
      </dsp:txXfrm>
    </dsp:sp>
    <dsp:sp modelId="{2DDEDB2C-3B1A-451D-8FB9-2474536D2F26}">
      <dsp:nvSpPr>
        <dsp:cNvPr id="0" name=""/>
        <dsp:cNvSpPr/>
      </dsp:nvSpPr>
      <dsp:spPr>
        <a:xfrm rot="5400000">
          <a:off x="6374402" y="2371253"/>
          <a:ext cx="101054" cy="101054"/>
        </a:xfrm>
        <a:prstGeom prst="rightArrow">
          <a:avLst>
            <a:gd name="adj1" fmla="val 66700"/>
            <a:gd name="adj2" fmla="val 50000"/>
          </a:avLst>
        </a:prstGeom>
        <a:solidFill>
          <a:schemeClr val="accent5">
            <a:hueOff val="-3671566"/>
            <a:satOff val="0"/>
            <a:lumOff val="-695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DD049C-D1E2-4FB0-A2ED-D1E79C63CA39}">
      <dsp:nvSpPr>
        <dsp:cNvPr id="0" name=""/>
        <dsp:cNvSpPr/>
      </dsp:nvSpPr>
      <dsp:spPr>
        <a:xfrm>
          <a:off x="5270023" y="2522835"/>
          <a:ext cx="2309812" cy="577453"/>
        </a:xfrm>
        <a:prstGeom prst="roundRect">
          <a:avLst>
            <a:gd name="adj" fmla="val 10000"/>
          </a:avLst>
        </a:prstGeom>
        <a:solidFill>
          <a:schemeClr val="accent5">
            <a:tint val="40000"/>
            <a:alpha val="90000"/>
            <a:hueOff val="-4077970"/>
            <a:satOff val="-10225"/>
            <a:lumOff val="-1519"/>
            <a:alphaOff val="0"/>
          </a:schemeClr>
        </a:solidFill>
        <a:ln w="31750" cap="flat" cmpd="sng" algn="ctr">
          <a:solidFill>
            <a:schemeClr val="accent5">
              <a:tint val="40000"/>
              <a:alpha val="90000"/>
              <a:hueOff val="-4077970"/>
              <a:satOff val="-10225"/>
              <a:lumOff val="-151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s-MX" sz="3400" kern="1200" dirty="0"/>
        </a:p>
      </dsp:txBody>
      <dsp:txXfrm>
        <a:off x="5286936" y="2539748"/>
        <a:ext cx="2275986" cy="543627"/>
      </dsp:txXfrm>
    </dsp:sp>
    <dsp:sp modelId="{1B4A7783-F34C-45B7-99AA-7E2E4A6FE8C9}">
      <dsp:nvSpPr>
        <dsp:cNvPr id="0" name=""/>
        <dsp:cNvSpPr/>
      </dsp:nvSpPr>
      <dsp:spPr>
        <a:xfrm rot="5400000">
          <a:off x="6374402" y="3150815"/>
          <a:ext cx="101054" cy="101054"/>
        </a:xfrm>
        <a:prstGeom prst="rightArrow">
          <a:avLst>
            <a:gd name="adj1" fmla="val 66700"/>
            <a:gd name="adj2" fmla="val 50000"/>
          </a:avLst>
        </a:prstGeom>
        <a:solidFill>
          <a:schemeClr val="accent5">
            <a:hueOff val="-4038723"/>
            <a:satOff val="0"/>
            <a:lumOff val="-764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ED443AC-6832-4CD7-B5FA-B294AE7024F5}">
      <dsp:nvSpPr>
        <dsp:cNvPr id="0" name=""/>
        <dsp:cNvSpPr/>
      </dsp:nvSpPr>
      <dsp:spPr>
        <a:xfrm>
          <a:off x="5270023" y="3302396"/>
          <a:ext cx="2309812" cy="577453"/>
        </a:xfrm>
        <a:prstGeom prst="roundRect">
          <a:avLst>
            <a:gd name="adj" fmla="val 10000"/>
          </a:avLst>
        </a:prstGeom>
        <a:solidFill>
          <a:schemeClr val="accent5">
            <a:tint val="40000"/>
            <a:alpha val="90000"/>
            <a:hueOff val="-4485767"/>
            <a:satOff val="-11248"/>
            <a:lumOff val="-1671"/>
            <a:alphaOff val="0"/>
          </a:schemeClr>
        </a:solidFill>
        <a:ln w="31750" cap="flat" cmpd="sng" algn="ctr">
          <a:solidFill>
            <a:schemeClr val="accent5">
              <a:tint val="40000"/>
              <a:alpha val="90000"/>
              <a:hueOff val="-4485767"/>
              <a:satOff val="-11248"/>
              <a:lumOff val="-167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s-MX" sz="3400" kern="1200" dirty="0"/>
        </a:p>
      </dsp:txBody>
      <dsp:txXfrm>
        <a:off x="5286936" y="3319309"/>
        <a:ext cx="2275986" cy="5436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9B5BB8-0B21-42E0-B591-7008A718C1D6}">
      <dsp:nvSpPr>
        <dsp:cNvPr id="0" name=""/>
        <dsp:cNvSpPr/>
      </dsp:nvSpPr>
      <dsp:spPr>
        <a:xfrm>
          <a:off x="1190" y="0"/>
          <a:ext cx="2539007" cy="2536056"/>
        </a:xfrm>
        <a:prstGeom prst="roundRect">
          <a:avLst>
            <a:gd name="adj" fmla="val 10000"/>
          </a:avLst>
        </a:prstGeom>
        <a:solidFill>
          <a:schemeClr val="accent4">
            <a:hueOff val="0"/>
            <a:satOff val="0"/>
            <a:lumOff val="0"/>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s-MX" sz="2500" kern="1200" dirty="0"/>
            <a:t>Juzgado de paz</a:t>
          </a:r>
        </a:p>
        <a:p>
          <a:pPr marL="0" lvl="0" indent="0" algn="ctr" defTabSz="1111250">
            <a:lnSpc>
              <a:spcPct val="90000"/>
            </a:lnSpc>
            <a:spcBef>
              <a:spcPct val="0"/>
            </a:spcBef>
            <a:spcAft>
              <a:spcPct val="35000"/>
            </a:spcAft>
            <a:buNone/>
          </a:pPr>
          <a:r>
            <a:rPr lang="es-MX" sz="2500" kern="1200" dirty="0"/>
            <a:t>Art. 71 LOTSJDF</a:t>
          </a:r>
        </a:p>
      </dsp:txBody>
      <dsp:txXfrm>
        <a:off x="75469" y="74279"/>
        <a:ext cx="2390449" cy="2387498"/>
      </dsp:txXfrm>
    </dsp:sp>
    <dsp:sp modelId="{9CB051EB-219D-41AF-9E11-E04B258E1665}">
      <dsp:nvSpPr>
        <dsp:cNvPr id="0" name=""/>
        <dsp:cNvSpPr/>
      </dsp:nvSpPr>
      <dsp:spPr>
        <a:xfrm>
          <a:off x="2794099" y="953191"/>
          <a:ext cx="538269" cy="629673"/>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s-MX" sz="1400" kern="1200"/>
        </a:p>
      </dsp:txBody>
      <dsp:txXfrm>
        <a:off x="2794099" y="1079126"/>
        <a:ext cx="376788" cy="377803"/>
      </dsp:txXfrm>
    </dsp:sp>
    <dsp:sp modelId="{B82564AC-4538-4A71-8504-8624DAFF70BC}">
      <dsp:nvSpPr>
        <dsp:cNvPr id="0" name=""/>
        <dsp:cNvSpPr/>
      </dsp:nvSpPr>
      <dsp:spPr>
        <a:xfrm>
          <a:off x="3555801" y="0"/>
          <a:ext cx="2539007" cy="2536056"/>
        </a:xfrm>
        <a:prstGeom prst="roundRect">
          <a:avLst>
            <a:gd name="adj" fmla="val 10000"/>
          </a:avLst>
        </a:prstGeom>
        <a:solidFill>
          <a:schemeClr val="accent5"/>
        </a:solidFill>
        <a:ln w="38100" cap="flat" cmpd="sng" algn="ctr">
          <a:solidFill>
            <a:schemeClr val="accent5">
              <a:lumMod val="50000"/>
            </a:schemeClr>
          </a:solidFill>
          <a:prstDash val="solid"/>
        </a:ln>
        <a:effectLst/>
      </dsp:spPr>
      <dsp:style>
        <a:lnRef idx="1">
          <a:schemeClr val="accent5"/>
        </a:lnRef>
        <a:fillRef idx="2">
          <a:schemeClr val="accent5"/>
        </a:fillRef>
        <a:effectRef idx="1">
          <a:schemeClr val="accent5"/>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MX" sz="1800" kern="1200" dirty="0">
              <a:solidFill>
                <a:schemeClr val="bg1"/>
              </a:solidFill>
            </a:rPr>
            <a:t>- Juicios contenciosos que versan sobre la propiedad o derechos reales que no excedan de sesenta mil</a:t>
          </a:r>
        </a:p>
        <a:p>
          <a:pPr marL="0" lvl="0" indent="0" algn="l" defTabSz="800100">
            <a:lnSpc>
              <a:spcPct val="90000"/>
            </a:lnSpc>
            <a:spcBef>
              <a:spcPct val="0"/>
            </a:spcBef>
            <a:spcAft>
              <a:spcPct val="35000"/>
            </a:spcAft>
            <a:buNone/>
          </a:pPr>
          <a:r>
            <a:rPr lang="es-MX" sz="1800" kern="1200" dirty="0">
              <a:solidFill>
                <a:schemeClr val="bg1"/>
              </a:solidFill>
            </a:rPr>
            <a:t>- Jurisdicción contenciosa que  no exceda de veinte mil</a:t>
          </a:r>
        </a:p>
      </dsp:txBody>
      <dsp:txXfrm>
        <a:off x="3630080" y="74279"/>
        <a:ext cx="2390449" cy="23874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9B5BB8-0B21-42E0-B591-7008A718C1D6}">
      <dsp:nvSpPr>
        <dsp:cNvPr id="0" name=""/>
        <dsp:cNvSpPr/>
      </dsp:nvSpPr>
      <dsp:spPr>
        <a:xfrm>
          <a:off x="1190" y="506325"/>
          <a:ext cx="2539007" cy="1523404"/>
        </a:xfrm>
        <a:prstGeom prst="roundRect">
          <a:avLst>
            <a:gd name="adj" fmla="val 10000"/>
          </a:avLst>
        </a:prstGeom>
        <a:solidFill>
          <a:schemeClr val="accent1"/>
        </a:solidFill>
        <a:ln w="3175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MX" sz="2400" kern="1200" dirty="0"/>
            <a:t>Juzgado civil</a:t>
          </a:r>
        </a:p>
        <a:p>
          <a:pPr marL="0" lvl="0" indent="0" algn="ctr" defTabSz="1066800">
            <a:lnSpc>
              <a:spcPct val="90000"/>
            </a:lnSpc>
            <a:spcBef>
              <a:spcPct val="0"/>
            </a:spcBef>
            <a:spcAft>
              <a:spcPct val="35000"/>
            </a:spcAft>
            <a:buNone/>
          </a:pPr>
          <a:r>
            <a:rPr lang="es-MX" sz="2400" kern="1200" dirty="0"/>
            <a:t>Art. 50</a:t>
          </a:r>
        </a:p>
        <a:p>
          <a:pPr marL="0" lvl="0" indent="0" algn="ctr" defTabSz="1066800">
            <a:lnSpc>
              <a:spcPct val="90000"/>
            </a:lnSpc>
            <a:spcBef>
              <a:spcPct val="0"/>
            </a:spcBef>
            <a:spcAft>
              <a:spcPct val="35000"/>
            </a:spcAft>
            <a:buNone/>
          </a:pPr>
          <a:r>
            <a:rPr lang="es-MX" sz="2400" kern="1200" dirty="0"/>
            <a:t>LOTSJDF</a:t>
          </a:r>
        </a:p>
      </dsp:txBody>
      <dsp:txXfrm>
        <a:off x="45809" y="550944"/>
        <a:ext cx="2449769" cy="1434166"/>
      </dsp:txXfrm>
    </dsp:sp>
    <dsp:sp modelId="{9CB051EB-219D-41AF-9E11-E04B258E1665}">
      <dsp:nvSpPr>
        <dsp:cNvPr id="0" name=""/>
        <dsp:cNvSpPr/>
      </dsp:nvSpPr>
      <dsp:spPr>
        <a:xfrm>
          <a:off x="2794099" y="953191"/>
          <a:ext cx="538269" cy="629673"/>
        </a:xfrm>
        <a:prstGeom prst="rightArrow">
          <a:avLst>
            <a:gd name="adj1" fmla="val 60000"/>
            <a:gd name="adj2" fmla="val 50000"/>
          </a:avLst>
        </a:prstGeom>
        <a:solidFill>
          <a:schemeClr val="accent2"/>
        </a:solidFill>
        <a:ln w="3175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s-MX" sz="2000" kern="1200"/>
        </a:p>
      </dsp:txBody>
      <dsp:txXfrm>
        <a:off x="2794099" y="1079126"/>
        <a:ext cx="376788" cy="377803"/>
      </dsp:txXfrm>
    </dsp:sp>
    <dsp:sp modelId="{B82564AC-4538-4A71-8504-8624DAFF70BC}">
      <dsp:nvSpPr>
        <dsp:cNvPr id="0" name=""/>
        <dsp:cNvSpPr/>
      </dsp:nvSpPr>
      <dsp:spPr>
        <a:xfrm>
          <a:off x="3555801" y="506325"/>
          <a:ext cx="2539007" cy="1523404"/>
        </a:xfrm>
        <a:prstGeom prst="roundRect">
          <a:avLst>
            <a:gd name="adj" fmla="val 10000"/>
          </a:avLst>
        </a:prstGeom>
        <a:solidFill>
          <a:schemeClr val="accent3"/>
        </a:solidFill>
        <a:ln w="38100" cap="flat" cmpd="sng" algn="ctr">
          <a:solidFill>
            <a:schemeClr val="accent3">
              <a:lumMod val="50000"/>
            </a:schemeClr>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MX" sz="2400" kern="1200" dirty="0">
              <a:solidFill>
                <a:schemeClr val="bg1"/>
              </a:solidFill>
            </a:rPr>
            <a:t>A contrario sensu</a:t>
          </a:r>
        </a:p>
      </dsp:txBody>
      <dsp:txXfrm>
        <a:off x="3600420" y="550944"/>
        <a:ext cx="2449769" cy="143416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EC663C-C7C5-4567-A595-83AC6421B193}">
      <dsp:nvSpPr>
        <dsp:cNvPr id="0" name=""/>
        <dsp:cNvSpPr/>
      </dsp:nvSpPr>
      <dsp:spPr>
        <a:xfrm>
          <a:off x="2895062" y="2436811"/>
          <a:ext cx="1482682" cy="1482682"/>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s-MX" sz="1500" b="1" kern="1200" dirty="0"/>
            <a:t>Juzgado de lo civil </a:t>
          </a:r>
        </a:p>
      </dsp:txBody>
      <dsp:txXfrm>
        <a:off x="3112196" y="2653945"/>
        <a:ext cx="1048414" cy="1048414"/>
      </dsp:txXfrm>
    </dsp:sp>
    <dsp:sp modelId="{3755F9E7-4AC7-48EF-A55A-F5B3C7453870}">
      <dsp:nvSpPr>
        <dsp:cNvPr id="0" name=""/>
        <dsp:cNvSpPr/>
      </dsp:nvSpPr>
      <dsp:spPr>
        <a:xfrm rot="16200000">
          <a:off x="3412597" y="1727467"/>
          <a:ext cx="447612" cy="599473"/>
        </a:xfrm>
        <a:prstGeom prst="rightArrow">
          <a:avLst>
            <a:gd name="adj1" fmla="val 60000"/>
            <a:gd name="adj2" fmla="val 5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s-MX" sz="1000" kern="1200"/>
        </a:p>
      </dsp:txBody>
      <dsp:txXfrm>
        <a:off x="3479739" y="1914504"/>
        <a:ext cx="313328" cy="359683"/>
      </dsp:txXfrm>
    </dsp:sp>
    <dsp:sp modelId="{C2C36053-776A-4E89-96AD-BE3C6BD8931E}">
      <dsp:nvSpPr>
        <dsp:cNvPr id="0" name=""/>
        <dsp:cNvSpPr/>
      </dsp:nvSpPr>
      <dsp:spPr>
        <a:xfrm>
          <a:off x="2842982" y="5416"/>
          <a:ext cx="1586842" cy="1586842"/>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s-MX" sz="1000" b="1" kern="1200" dirty="0"/>
            <a:t>De los asuntos de jurisdicción voluntaria, cuyo conocimiento corresponda a la materia familiar</a:t>
          </a:r>
        </a:p>
      </dsp:txBody>
      <dsp:txXfrm>
        <a:off x="3075370" y="237804"/>
        <a:ext cx="1122066" cy="1122066"/>
      </dsp:txXfrm>
    </dsp:sp>
    <dsp:sp modelId="{E60D01A1-036D-4B57-B1D5-389A5E6AABC2}">
      <dsp:nvSpPr>
        <dsp:cNvPr id="0" name=""/>
        <dsp:cNvSpPr/>
      </dsp:nvSpPr>
      <dsp:spPr>
        <a:xfrm rot="19285714">
          <a:off x="4301141" y="2190747"/>
          <a:ext cx="395143" cy="599473"/>
        </a:xfrm>
        <a:prstGeom prst="rightArrow">
          <a:avLst>
            <a:gd name="adj1" fmla="val 60000"/>
            <a:gd name="adj2" fmla="val 50000"/>
          </a:avLst>
        </a:prstGeom>
        <a:gradFill rotWithShape="0">
          <a:gsLst>
            <a:gs pos="0">
              <a:schemeClr val="accent4">
                <a:hueOff val="3300915"/>
                <a:satOff val="0"/>
                <a:lumOff val="-1144"/>
                <a:alphaOff val="0"/>
                <a:shade val="51000"/>
                <a:satMod val="130000"/>
              </a:schemeClr>
            </a:gs>
            <a:gs pos="80000">
              <a:schemeClr val="accent4">
                <a:hueOff val="3300915"/>
                <a:satOff val="0"/>
                <a:lumOff val="-1144"/>
                <a:alphaOff val="0"/>
                <a:shade val="93000"/>
                <a:satMod val="130000"/>
              </a:schemeClr>
            </a:gs>
            <a:gs pos="100000">
              <a:schemeClr val="accent4">
                <a:hueOff val="3300915"/>
                <a:satOff val="0"/>
                <a:lumOff val="-1144"/>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s-MX" sz="1000" kern="1200"/>
        </a:p>
      </dsp:txBody>
      <dsp:txXfrm>
        <a:off x="4314072" y="2347597"/>
        <a:ext cx="276600" cy="359683"/>
      </dsp:txXfrm>
    </dsp:sp>
    <dsp:sp modelId="{B3B923B6-D50B-410F-A401-72F4A9E6D1E4}">
      <dsp:nvSpPr>
        <dsp:cNvPr id="0" name=""/>
        <dsp:cNvSpPr/>
      </dsp:nvSpPr>
      <dsp:spPr>
        <a:xfrm>
          <a:off x="4569950" y="849188"/>
          <a:ext cx="1853353" cy="1690971"/>
        </a:xfrm>
        <a:prstGeom prst="ellipse">
          <a:avLst/>
        </a:prstGeom>
        <a:gradFill rotWithShape="0">
          <a:gsLst>
            <a:gs pos="0">
              <a:schemeClr val="accent4">
                <a:hueOff val="3300915"/>
                <a:satOff val="0"/>
                <a:lumOff val="-1144"/>
                <a:alphaOff val="0"/>
                <a:shade val="51000"/>
                <a:satMod val="130000"/>
              </a:schemeClr>
            </a:gs>
            <a:gs pos="80000">
              <a:schemeClr val="accent4">
                <a:hueOff val="3300915"/>
                <a:satOff val="0"/>
                <a:lumOff val="-1144"/>
                <a:alphaOff val="0"/>
                <a:shade val="93000"/>
                <a:satMod val="130000"/>
              </a:schemeClr>
            </a:gs>
            <a:gs pos="100000">
              <a:schemeClr val="accent4">
                <a:hueOff val="3300915"/>
                <a:satOff val="0"/>
                <a:lumOff val="-1144"/>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s-MX" sz="1000" b="1" kern="1200" dirty="0"/>
            <a:t>De los juicios contenciosos que versen sobre la propiedad o demás derechos reales sobre inmuebles, siempre que el valor de éstos sea mayor de sesenta mil pesos</a:t>
          </a:r>
        </a:p>
      </dsp:txBody>
      <dsp:txXfrm>
        <a:off x="4841367" y="1096825"/>
        <a:ext cx="1310519" cy="1195697"/>
      </dsp:txXfrm>
    </dsp:sp>
    <dsp:sp modelId="{7A07A40E-53A7-4EFF-A8DD-784ADCDA27FC}">
      <dsp:nvSpPr>
        <dsp:cNvPr id="0" name=""/>
        <dsp:cNvSpPr/>
      </dsp:nvSpPr>
      <dsp:spPr>
        <a:xfrm rot="771429">
          <a:off x="4534690" y="3134526"/>
          <a:ext cx="447612" cy="599473"/>
        </a:xfrm>
        <a:prstGeom prst="rightArrow">
          <a:avLst>
            <a:gd name="adj1" fmla="val 60000"/>
            <a:gd name="adj2" fmla="val 50000"/>
          </a:avLst>
        </a:prstGeom>
        <a:gradFill rotWithShape="0">
          <a:gsLst>
            <a:gs pos="0">
              <a:schemeClr val="accent4">
                <a:hueOff val="6601829"/>
                <a:satOff val="0"/>
                <a:lumOff val="-2288"/>
                <a:alphaOff val="0"/>
                <a:shade val="51000"/>
                <a:satMod val="130000"/>
              </a:schemeClr>
            </a:gs>
            <a:gs pos="80000">
              <a:schemeClr val="accent4">
                <a:hueOff val="6601829"/>
                <a:satOff val="0"/>
                <a:lumOff val="-2288"/>
                <a:alphaOff val="0"/>
                <a:shade val="93000"/>
                <a:satMod val="130000"/>
              </a:schemeClr>
            </a:gs>
            <a:gs pos="100000">
              <a:schemeClr val="accent4">
                <a:hueOff val="6601829"/>
                <a:satOff val="0"/>
                <a:lumOff val="-2288"/>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s-MX" sz="1000" kern="1200"/>
        </a:p>
      </dsp:txBody>
      <dsp:txXfrm>
        <a:off x="4536373" y="3239480"/>
        <a:ext cx="313328" cy="359683"/>
      </dsp:txXfrm>
    </dsp:sp>
    <dsp:sp modelId="{DE795E22-1285-442E-A7AD-226BD4D0EE44}">
      <dsp:nvSpPr>
        <dsp:cNvPr id="0" name=""/>
        <dsp:cNvSpPr/>
      </dsp:nvSpPr>
      <dsp:spPr>
        <a:xfrm>
          <a:off x="5162643" y="2914179"/>
          <a:ext cx="1586842" cy="1586842"/>
        </a:xfrm>
        <a:prstGeom prst="ellipse">
          <a:avLst/>
        </a:prstGeom>
        <a:gradFill rotWithShape="0">
          <a:gsLst>
            <a:gs pos="0">
              <a:schemeClr val="accent4">
                <a:hueOff val="6601829"/>
                <a:satOff val="0"/>
                <a:lumOff val="-2288"/>
                <a:alphaOff val="0"/>
                <a:shade val="51000"/>
                <a:satMod val="130000"/>
              </a:schemeClr>
            </a:gs>
            <a:gs pos="80000">
              <a:schemeClr val="accent4">
                <a:hueOff val="6601829"/>
                <a:satOff val="0"/>
                <a:lumOff val="-2288"/>
                <a:alphaOff val="0"/>
                <a:shade val="93000"/>
                <a:satMod val="130000"/>
              </a:schemeClr>
            </a:gs>
            <a:gs pos="100000">
              <a:schemeClr val="accent4">
                <a:hueOff val="6601829"/>
                <a:satOff val="0"/>
                <a:lumOff val="-2288"/>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s-MX" sz="1200" b="1" kern="1200" dirty="0"/>
            <a:t>De los interdictos</a:t>
          </a:r>
        </a:p>
      </dsp:txBody>
      <dsp:txXfrm>
        <a:off x="5395031" y="3146567"/>
        <a:ext cx="1122066" cy="1122066"/>
      </dsp:txXfrm>
    </dsp:sp>
    <dsp:sp modelId="{9640F598-DE68-482A-A93E-501974FF2A68}">
      <dsp:nvSpPr>
        <dsp:cNvPr id="0" name=""/>
        <dsp:cNvSpPr/>
      </dsp:nvSpPr>
      <dsp:spPr>
        <a:xfrm rot="3857143">
          <a:off x="3911975" y="3915385"/>
          <a:ext cx="447612" cy="599473"/>
        </a:xfrm>
        <a:prstGeom prst="rightArrow">
          <a:avLst>
            <a:gd name="adj1" fmla="val 60000"/>
            <a:gd name="adj2" fmla="val 50000"/>
          </a:avLst>
        </a:prstGeom>
        <a:gradFill rotWithShape="0">
          <a:gsLst>
            <a:gs pos="0">
              <a:schemeClr val="accent4">
                <a:hueOff val="9902744"/>
                <a:satOff val="0"/>
                <a:lumOff val="-3431"/>
                <a:alphaOff val="0"/>
                <a:shade val="51000"/>
                <a:satMod val="130000"/>
              </a:schemeClr>
            </a:gs>
            <a:gs pos="80000">
              <a:schemeClr val="accent4">
                <a:hueOff val="9902744"/>
                <a:satOff val="0"/>
                <a:lumOff val="-3431"/>
                <a:alphaOff val="0"/>
                <a:shade val="93000"/>
                <a:satMod val="130000"/>
              </a:schemeClr>
            </a:gs>
            <a:gs pos="100000">
              <a:schemeClr val="accent4">
                <a:hueOff val="9902744"/>
                <a:satOff val="0"/>
                <a:lumOff val="-3431"/>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s-MX" sz="1000" kern="1200"/>
        </a:p>
      </dsp:txBody>
      <dsp:txXfrm>
        <a:off x="3949985" y="3974787"/>
        <a:ext cx="313328" cy="359683"/>
      </dsp:txXfrm>
    </dsp:sp>
    <dsp:sp modelId="{8492F43D-507E-4BF1-9D3E-F3630C1C6F72}">
      <dsp:nvSpPr>
        <dsp:cNvPr id="0" name=""/>
        <dsp:cNvSpPr/>
      </dsp:nvSpPr>
      <dsp:spPr>
        <a:xfrm>
          <a:off x="3875328" y="4528420"/>
          <a:ext cx="1586842" cy="1586842"/>
        </a:xfrm>
        <a:prstGeom prst="ellipse">
          <a:avLst/>
        </a:prstGeom>
        <a:gradFill rotWithShape="0">
          <a:gsLst>
            <a:gs pos="0">
              <a:schemeClr val="accent4">
                <a:hueOff val="9902744"/>
                <a:satOff val="0"/>
                <a:lumOff val="-3431"/>
                <a:alphaOff val="0"/>
                <a:shade val="51000"/>
                <a:satMod val="130000"/>
              </a:schemeClr>
            </a:gs>
            <a:gs pos="80000">
              <a:schemeClr val="accent4">
                <a:hueOff val="9902744"/>
                <a:satOff val="0"/>
                <a:lumOff val="-3431"/>
                <a:alphaOff val="0"/>
                <a:shade val="93000"/>
                <a:satMod val="130000"/>
              </a:schemeClr>
            </a:gs>
            <a:gs pos="100000">
              <a:schemeClr val="accent4">
                <a:hueOff val="9902744"/>
                <a:satOff val="0"/>
                <a:lumOff val="-3431"/>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s-MX" sz="1000" b="1" kern="1200" dirty="0"/>
            <a:t>De los asuntos relativos a la inmatriculación judicial de inmuebles y demás asuntos</a:t>
          </a:r>
        </a:p>
      </dsp:txBody>
      <dsp:txXfrm>
        <a:off x="4107716" y="4760808"/>
        <a:ext cx="1122066" cy="1122066"/>
      </dsp:txXfrm>
    </dsp:sp>
    <dsp:sp modelId="{EF1A914F-A6AB-4302-82AF-017A9AC16405}">
      <dsp:nvSpPr>
        <dsp:cNvPr id="0" name=""/>
        <dsp:cNvSpPr/>
      </dsp:nvSpPr>
      <dsp:spPr>
        <a:xfrm rot="6934325">
          <a:off x="2928773" y="3904650"/>
          <a:ext cx="433110" cy="599473"/>
        </a:xfrm>
        <a:prstGeom prst="rightArrow">
          <a:avLst>
            <a:gd name="adj1" fmla="val 60000"/>
            <a:gd name="adj2" fmla="val 50000"/>
          </a:avLst>
        </a:prstGeom>
        <a:gradFill rotWithShape="0">
          <a:gsLst>
            <a:gs pos="0">
              <a:schemeClr val="accent4">
                <a:hueOff val="13203658"/>
                <a:satOff val="0"/>
                <a:lumOff val="-4575"/>
                <a:alphaOff val="0"/>
                <a:shade val="51000"/>
                <a:satMod val="130000"/>
              </a:schemeClr>
            </a:gs>
            <a:gs pos="80000">
              <a:schemeClr val="accent4">
                <a:hueOff val="13203658"/>
                <a:satOff val="0"/>
                <a:lumOff val="-4575"/>
                <a:alphaOff val="0"/>
                <a:shade val="93000"/>
                <a:satMod val="130000"/>
              </a:schemeClr>
            </a:gs>
            <a:gs pos="100000">
              <a:schemeClr val="accent4">
                <a:hueOff val="13203658"/>
                <a:satOff val="0"/>
                <a:lumOff val="-4575"/>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s-MX" sz="1000" kern="1200"/>
        </a:p>
      </dsp:txBody>
      <dsp:txXfrm rot="10800000">
        <a:off x="3021782" y="3965942"/>
        <a:ext cx="303177" cy="359683"/>
      </dsp:txXfrm>
    </dsp:sp>
    <dsp:sp modelId="{2193D91B-0D95-4C35-AD23-F18D3F63E2D4}">
      <dsp:nvSpPr>
        <dsp:cNvPr id="0" name=""/>
        <dsp:cNvSpPr/>
      </dsp:nvSpPr>
      <dsp:spPr>
        <a:xfrm>
          <a:off x="1827770" y="4506294"/>
          <a:ext cx="1586842" cy="1586842"/>
        </a:xfrm>
        <a:prstGeom prst="ellipse">
          <a:avLst/>
        </a:prstGeom>
        <a:gradFill rotWithShape="0">
          <a:gsLst>
            <a:gs pos="0">
              <a:schemeClr val="accent4">
                <a:hueOff val="13203658"/>
                <a:satOff val="0"/>
                <a:lumOff val="-4575"/>
                <a:alphaOff val="0"/>
                <a:shade val="51000"/>
                <a:satMod val="130000"/>
              </a:schemeClr>
            </a:gs>
            <a:gs pos="80000">
              <a:schemeClr val="accent4">
                <a:hueOff val="13203658"/>
                <a:satOff val="0"/>
                <a:lumOff val="-4575"/>
                <a:alphaOff val="0"/>
                <a:shade val="93000"/>
                <a:satMod val="130000"/>
              </a:schemeClr>
            </a:gs>
            <a:gs pos="100000">
              <a:schemeClr val="accent4">
                <a:hueOff val="13203658"/>
                <a:satOff val="0"/>
                <a:lumOff val="-4575"/>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s-MX" sz="1000" b="1" kern="1200" dirty="0"/>
            <a:t>Referentes a la materia que establezcan las leyes </a:t>
          </a:r>
        </a:p>
      </dsp:txBody>
      <dsp:txXfrm>
        <a:off x="2060158" y="4738682"/>
        <a:ext cx="1122066" cy="1122066"/>
      </dsp:txXfrm>
    </dsp:sp>
    <dsp:sp modelId="{F7EB2C3E-6120-4A0D-A2DD-CAC68CB8A4BC}">
      <dsp:nvSpPr>
        <dsp:cNvPr id="0" name=""/>
        <dsp:cNvSpPr/>
      </dsp:nvSpPr>
      <dsp:spPr>
        <a:xfrm rot="10028571">
          <a:off x="2290505" y="3134526"/>
          <a:ext cx="447612" cy="599473"/>
        </a:xfrm>
        <a:prstGeom prst="rightArrow">
          <a:avLst>
            <a:gd name="adj1" fmla="val 60000"/>
            <a:gd name="adj2" fmla="val 50000"/>
          </a:avLst>
        </a:prstGeom>
        <a:gradFill rotWithShape="0">
          <a:gsLst>
            <a:gs pos="0">
              <a:schemeClr val="accent4">
                <a:hueOff val="16504572"/>
                <a:satOff val="0"/>
                <a:lumOff val="-5719"/>
                <a:alphaOff val="0"/>
                <a:shade val="51000"/>
                <a:satMod val="130000"/>
              </a:schemeClr>
            </a:gs>
            <a:gs pos="80000">
              <a:schemeClr val="accent4">
                <a:hueOff val="16504572"/>
                <a:satOff val="0"/>
                <a:lumOff val="-5719"/>
                <a:alphaOff val="0"/>
                <a:shade val="93000"/>
                <a:satMod val="130000"/>
              </a:schemeClr>
            </a:gs>
            <a:gs pos="100000">
              <a:schemeClr val="accent4">
                <a:hueOff val="16504572"/>
                <a:satOff val="0"/>
                <a:lumOff val="-5719"/>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s-MX" sz="1000" kern="1200"/>
        </a:p>
      </dsp:txBody>
      <dsp:txXfrm rot="10800000">
        <a:off x="2423106" y="3239480"/>
        <a:ext cx="313328" cy="359683"/>
      </dsp:txXfrm>
    </dsp:sp>
    <dsp:sp modelId="{A258883F-3A9C-4BDE-A20C-0C33799C163C}">
      <dsp:nvSpPr>
        <dsp:cNvPr id="0" name=""/>
        <dsp:cNvSpPr/>
      </dsp:nvSpPr>
      <dsp:spPr>
        <a:xfrm>
          <a:off x="523321" y="2914179"/>
          <a:ext cx="1586842" cy="1586842"/>
        </a:xfrm>
        <a:prstGeom prst="ellipse">
          <a:avLst/>
        </a:prstGeom>
        <a:gradFill rotWithShape="0">
          <a:gsLst>
            <a:gs pos="0">
              <a:schemeClr val="accent4">
                <a:hueOff val="16504572"/>
                <a:satOff val="0"/>
                <a:lumOff val="-5719"/>
                <a:alphaOff val="0"/>
                <a:shade val="51000"/>
                <a:satMod val="130000"/>
              </a:schemeClr>
            </a:gs>
            <a:gs pos="80000">
              <a:schemeClr val="accent4">
                <a:hueOff val="16504572"/>
                <a:satOff val="0"/>
                <a:lumOff val="-5719"/>
                <a:alphaOff val="0"/>
                <a:shade val="93000"/>
                <a:satMod val="130000"/>
              </a:schemeClr>
            </a:gs>
            <a:gs pos="100000">
              <a:schemeClr val="accent4">
                <a:hueOff val="16504572"/>
                <a:satOff val="0"/>
                <a:lumOff val="-5719"/>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s-MX" sz="1000" b="1" kern="1200" dirty="0"/>
            <a:t>De la diligenciación de los exhortos, rogatorias, suplicatorias, requisitorias y despachos</a:t>
          </a:r>
        </a:p>
      </dsp:txBody>
      <dsp:txXfrm>
        <a:off x="755709" y="3146567"/>
        <a:ext cx="1122066" cy="1122066"/>
      </dsp:txXfrm>
    </dsp:sp>
    <dsp:sp modelId="{CDB0F6CB-43AE-4327-8154-42292814BC15}">
      <dsp:nvSpPr>
        <dsp:cNvPr id="0" name=""/>
        <dsp:cNvSpPr/>
      </dsp:nvSpPr>
      <dsp:spPr>
        <a:xfrm rot="13114286">
          <a:off x="2512749" y="2160811"/>
          <a:ext cx="447612" cy="599473"/>
        </a:xfrm>
        <a:prstGeom prst="rightArrow">
          <a:avLst>
            <a:gd name="adj1" fmla="val 60000"/>
            <a:gd name="adj2" fmla="val 50000"/>
          </a:avLst>
        </a:prstGeom>
        <a:gradFill rotWithShape="0">
          <a:gsLst>
            <a:gs pos="0">
              <a:schemeClr val="accent4">
                <a:hueOff val="19805488"/>
                <a:satOff val="0"/>
                <a:lumOff val="-6863"/>
                <a:alphaOff val="0"/>
                <a:shade val="51000"/>
                <a:satMod val="130000"/>
              </a:schemeClr>
            </a:gs>
            <a:gs pos="80000">
              <a:schemeClr val="accent4">
                <a:hueOff val="19805488"/>
                <a:satOff val="0"/>
                <a:lumOff val="-6863"/>
                <a:alphaOff val="0"/>
                <a:shade val="93000"/>
                <a:satMod val="130000"/>
              </a:schemeClr>
            </a:gs>
            <a:gs pos="100000">
              <a:schemeClr val="accent4">
                <a:hueOff val="19805488"/>
                <a:satOff val="0"/>
                <a:lumOff val="-6863"/>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s-MX" sz="1000" kern="1200"/>
        </a:p>
      </dsp:txBody>
      <dsp:txXfrm rot="10800000">
        <a:off x="2632385" y="2322568"/>
        <a:ext cx="313328" cy="359683"/>
      </dsp:txXfrm>
    </dsp:sp>
    <dsp:sp modelId="{94064686-92EA-419A-B11A-00C9F7F9E8FF}">
      <dsp:nvSpPr>
        <dsp:cNvPr id="0" name=""/>
        <dsp:cNvSpPr/>
      </dsp:nvSpPr>
      <dsp:spPr>
        <a:xfrm>
          <a:off x="982759" y="901253"/>
          <a:ext cx="1586842" cy="1586842"/>
        </a:xfrm>
        <a:prstGeom prst="ellipse">
          <a:avLst/>
        </a:prstGeom>
        <a:gradFill rotWithShape="0">
          <a:gsLst>
            <a:gs pos="0">
              <a:schemeClr val="accent4">
                <a:hueOff val="19805488"/>
                <a:satOff val="0"/>
                <a:lumOff val="-6863"/>
                <a:alphaOff val="0"/>
                <a:shade val="51000"/>
                <a:satMod val="130000"/>
              </a:schemeClr>
            </a:gs>
            <a:gs pos="80000">
              <a:schemeClr val="accent4">
                <a:hueOff val="19805488"/>
                <a:satOff val="0"/>
                <a:lumOff val="-6863"/>
                <a:alphaOff val="0"/>
                <a:shade val="93000"/>
                <a:satMod val="130000"/>
              </a:schemeClr>
            </a:gs>
            <a:gs pos="100000">
              <a:schemeClr val="accent4">
                <a:hueOff val="19805488"/>
                <a:satOff val="0"/>
                <a:lumOff val="-6863"/>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s-MX" sz="1000" b="1" kern="1200" dirty="0"/>
            <a:t>Negocios de jurisdicción contenciosa, común y concurrente, cuya cuantía exceda de veinte mil pesos </a:t>
          </a:r>
        </a:p>
      </dsp:txBody>
      <dsp:txXfrm>
        <a:off x="1215147" y="1133641"/>
        <a:ext cx="1122066" cy="112206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949F9B-0C41-4454-9F76-D9BAED532104}">
      <dsp:nvSpPr>
        <dsp:cNvPr id="0" name=""/>
        <dsp:cNvSpPr/>
      </dsp:nvSpPr>
      <dsp:spPr>
        <a:xfrm>
          <a:off x="1392954" y="772"/>
          <a:ext cx="4623883" cy="4623883"/>
        </a:xfrm>
        <a:prstGeom prst="ellipse">
          <a:avLst/>
        </a:prstGeom>
        <a:solidFill>
          <a:schemeClr val="accent3">
            <a:hueOff val="0"/>
            <a:satOff val="0"/>
            <a:lumOff val="0"/>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2667000">
            <a:lnSpc>
              <a:spcPct val="90000"/>
            </a:lnSpc>
            <a:spcBef>
              <a:spcPct val="0"/>
            </a:spcBef>
            <a:spcAft>
              <a:spcPct val="35000"/>
            </a:spcAft>
            <a:buNone/>
          </a:pPr>
          <a:r>
            <a:rPr lang="es-MX" sz="6000" b="1" kern="1200" dirty="0"/>
            <a:t>GRACIAS</a:t>
          </a:r>
        </a:p>
      </dsp:txBody>
      <dsp:txXfrm>
        <a:off x="2070106" y="677924"/>
        <a:ext cx="3269579" cy="326957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cstate="print"/>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93E4AAA4-6363-4581-962D-1ACCC2D600C5}" type="slidenum">
              <a:rPr lang="en-US" smtClean="0"/>
              <a:pPr/>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s-ES_tradnl"/>
              <a:t>Clic para editar título</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pPr/>
              <a:t>1/4/2021</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D140825E-4A15-4D39-8176-1F07E904CB30}" type="datetimeFigureOut">
              <a:rPr lang="en-US" smtClean="0"/>
              <a:pPr/>
              <a:t>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4AAA4-6363-4581-962D-1ACCC2D600C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cstate="print"/>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s-ES_tradnl"/>
              <a:t>Clic para editar título</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Date Placeholder 4"/>
          <p:cNvSpPr>
            <a:spLocks noGrp="1"/>
          </p:cNvSpPr>
          <p:nvPr>
            <p:ph type="dt" sz="half" idx="10"/>
          </p:nvPr>
        </p:nvSpPr>
        <p:spPr/>
        <p:txBody>
          <a:bodyPr/>
          <a:lstStyle/>
          <a:p>
            <a:fld id="{D140825E-4A15-4D39-8176-1F07E904CB30}" type="datetimeFigureOut">
              <a:rPr lang="en-US" smtClean="0"/>
              <a:pPr/>
              <a:t>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cstate="print"/>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s-ES_tradnl"/>
              <a:t>Clic para editar título</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Date Placeholder 4"/>
          <p:cNvSpPr>
            <a:spLocks noGrp="1"/>
          </p:cNvSpPr>
          <p:nvPr>
            <p:ph type="dt" sz="half" idx="10"/>
          </p:nvPr>
        </p:nvSpPr>
        <p:spPr>
          <a:xfrm>
            <a:off x="3886124" y="6288741"/>
            <a:ext cx="1887537" cy="365125"/>
          </a:xfrm>
        </p:spPr>
        <p:txBody>
          <a:bodyPr/>
          <a:lstStyle/>
          <a:p>
            <a:fld id="{D140825E-4A15-4D39-8176-1F07E904CB30}" type="datetimeFigureOut">
              <a:rPr lang="en-US" smtClean="0"/>
              <a:pPr/>
              <a:t>1/4/2021</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pPr/>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a:t>Arrastre la imagen al marcador de posición o haga clic en el icono para agregar</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Imagen con título, alternativo">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cstate="print"/>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s-ES_tradnl"/>
              <a:t>Clic para editar título</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a:t>Arrastre la imagen al marcador de posición o haga clic en el icono para agregar</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pPr/>
              <a:t>1/4/2021</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n encima del título">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cstate="print"/>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s-ES_tradnl"/>
              <a:t>Clic para editar título</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a:t>Arrastre la imagen al marcador de posición o haga clic en el icono para agregar</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pPr/>
              <a:t>1/4/2021</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s-ES_tradnl"/>
              <a:t>Clic para editar título</a:t>
            </a:r>
            <a:endParaRPr/>
          </a:p>
        </p:txBody>
      </p:sp>
      <p:sp>
        <p:nvSpPr>
          <p:cNvPr id="3" name="Vertical Text Placeholder 2"/>
          <p:cNvSpPr>
            <a:spLocks noGrp="1"/>
          </p:cNvSpPr>
          <p:nvPr>
            <p:ph type="body" orient="vert" idx="1"/>
          </p:nvPr>
        </p:nvSpPr>
        <p:spPr/>
        <p:txBody>
          <a:bodyPr vert="eaVert"/>
          <a:lstStyle>
            <a:lvl5pPr>
              <a:defRPr/>
            </a:lvl5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pPr/>
              <a:t>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s-ES_tradnl"/>
              <a:t>Clic para editar título</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pPr/>
              <a:t>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s-ES_tradnl"/>
              <a:t>Clic para editar título</a:t>
            </a:r>
            <a:endParaRPr/>
          </a:p>
        </p:txBody>
      </p:sp>
      <p:sp>
        <p:nvSpPr>
          <p:cNvPr id="3" name="Content Placeholder 2"/>
          <p:cNvSpPr>
            <a:spLocks noGrp="1"/>
          </p:cNvSpPr>
          <p:nvPr>
            <p:ph idx="1"/>
          </p:nvPr>
        </p:nvSpPr>
        <p:spPr/>
        <p:txBody>
          <a:bodyPr/>
          <a:lstStyle>
            <a:lvl5pPr>
              <a:defRPr/>
            </a:lvl5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pPr/>
              <a:t>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cstate="print"/>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s-ES_tradnl"/>
              <a:t>Clic para editar título</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Date Placeholder 3"/>
          <p:cNvSpPr>
            <a:spLocks noGrp="1"/>
          </p:cNvSpPr>
          <p:nvPr>
            <p:ph type="dt" sz="half" idx="10"/>
          </p:nvPr>
        </p:nvSpPr>
        <p:spPr/>
        <p:txBody>
          <a:bodyPr/>
          <a:lstStyle/>
          <a:p>
            <a:fld id="{D140825E-4A15-4D39-8176-1F07E904CB30}" type="datetimeFigureOut">
              <a:rPr lang="en-US" smtClean="0"/>
              <a:pPr/>
              <a:t>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s-ES_tradnl"/>
              <a:t>Clic para editar título</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pPr/>
              <a:t>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s-ES_tradnl"/>
              <a:t>Clic para editar título</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
        <p:nvSpPr>
          <p:cNvPr id="7" name="Date Placeholder 6"/>
          <p:cNvSpPr>
            <a:spLocks noGrp="1"/>
          </p:cNvSpPr>
          <p:nvPr>
            <p:ph type="dt" sz="half" idx="10"/>
          </p:nvPr>
        </p:nvSpPr>
        <p:spPr/>
        <p:txBody>
          <a:bodyPr/>
          <a:lstStyle/>
          <a:p>
            <a:fld id="{D140825E-4A15-4D39-8176-1F07E904CB30}" type="datetimeFigureOut">
              <a:rPr lang="en-US" smtClean="0"/>
              <a:pPr/>
              <a:t>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4AAA4-6363-4581-962D-1ACCC2D600C5}" type="slidenum">
              <a:rPr lang="en-US" smtClean="0"/>
              <a:pPr/>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objetos, superior e inferior">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s-ES_tradnl"/>
              <a:t>Clic para editar título</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pPr/>
              <a:t>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pPr/>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objetos">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s-ES_tradnl"/>
              <a:t>Clic para editar título</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pPr/>
              <a:t>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pPr/>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objetos">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s-ES_tradnl"/>
              <a:t>Clic para editar título</a:t>
            </a:r>
            <a:endParaRPr/>
          </a:p>
        </p:txBody>
      </p:sp>
      <p:sp>
        <p:nvSpPr>
          <p:cNvPr id="5" name="Date Placeholder 4"/>
          <p:cNvSpPr>
            <a:spLocks noGrp="1"/>
          </p:cNvSpPr>
          <p:nvPr>
            <p:ph type="dt" sz="half" idx="10"/>
          </p:nvPr>
        </p:nvSpPr>
        <p:spPr/>
        <p:txBody>
          <a:bodyPr/>
          <a:lstStyle/>
          <a:p>
            <a:fld id="{D140825E-4A15-4D39-8176-1F07E904CB30}" type="datetimeFigureOut">
              <a:rPr lang="en-US" smtClean="0"/>
              <a:pPr/>
              <a:t>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pPr/>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s-ES_tradnl"/>
              <a:t>Clic para editar título</a:t>
            </a:r>
            <a:endParaRPr/>
          </a:p>
        </p:txBody>
      </p:sp>
      <p:sp>
        <p:nvSpPr>
          <p:cNvPr id="3" name="Date Placeholder 2"/>
          <p:cNvSpPr>
            <a:spLocks noGrp="1"/>
          </p:cNvSpPr>
          <p:nvPr>
            <p:ph type="dt" sz="half" idx="10"/>
          </p:nvPr>
        </p:nvSpPr>
        <p:spPr/>
        <p:txBody>
          <a:bodyPr/>
          <a:lstStyle/>
          <a:p>
            <a:fld id="{D140825E-4A15-4D39-8176-1F07E904CB30}" type="datetimeFigureOut">
              <a:rPr lang="en-US" smtClean="0"/>
              <a:pPr/>
              <a:t>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4AAA4-6363-4581-962D-1ACCC2D600C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s-ES_tradnl"/>
              <a:t>Clic para editar título</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D140825E-4A15-4D39-8176-1F07E904CB30}" type="datetimeFigureOut">
              <a:rPr lang="en-US" smtClean="0"/>
              <a:pPr/>
              <a:t>1/4/2021</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93E4AAA4-6363-4581-962D-1ACCC2D600C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12" Type="http://schemas.openxmlformats.org/officeDocument/2006/relationships/slide" Target="slide8.xml"/><Relationship Id="rId2" Type="http://schemas.openxmlformats.org/officeDocument/2006/relationships/diagramData" Target="../diagrams/data4.xml"/><Relationship Id="rId1" Type="http://schemas.openxmlformats.org/officeDocument/2006/relationships/slideLayout" Target="../slideLayouts/slideLayout10.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slide" Target="slide10.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slide" Target="slide20.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slide" Target="slide20.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6.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slide" Target="slide26.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slide" Target="slide20.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62000" y="1688353"/>
            <a:ext cx="7600949" cy="2274047"/>
          </a:xfrm>
        </p:spPr>
        <p:txBody>
          <a:bodyPr/>
          <a:lstStyle/>
          <a:p>
            <a:pPr algn="ctr"/>
            <a:r>
              <a:rPr lang="es-ES" sz="5000" dirty="0"/>
              <a:t>TALLER DE ELABORACION DE DEMANDA</a:t>
            </a:r>
          </a:p>
        </p:txBody>
      </p:sp>
      <p:sp>
        <p:nvSpPr>
          <p:cNvPr id="3" name="Subtítulo 2"/>
          <p:cNvSpPr>
            <a:spLocks noGrp="1"/>
          </p:cNvSpPr>
          <p:nvPr>
            <p:ph type="subTitle" idx="1"/>
          </p:nvPr>
        </p:nvSpPr>
        <p:spPr>
          <a:xfrm>
            <a:off x="1988672" y="5139768"/>
            <a:ext cx="6762749" cy="1087717"/>
          </a:xfrm>
        </p:spPr>
        <p:txBody>
          <a:bodyPr/>
          <a:lstStyle/>
          <a:p>
            <a:endParaRPr lang="es-ES" dirty="0"/>
          </a:p>
          <a:p>
            <a:endParaRPr lang="es-ES" dirty="0"/>
          </a:p>
          <a:p>
            <a:r>
              <a:rPr lang="es-ES" dirty="0"/>
              <a:t>Dr. Hugo C. Carrasco </a:t>
            </a:r>
            <a:r>
              <a:rPr lang="es-ES" dirty="0" err="1"/>
              <a:t>Soulé</a:t>
            </a:r>
            <a:r>
              <a:rPr lang="es-ES" dirty="0"/>
              <a:t> López</a:t>
            </a:r>
          </a:p>
        </p:txBody>
      </p:sp>
    </p:spTree>
    <p:extLst>
      <p:ext uri="{BB962C8B-B14F-4D97-AF65-F5344CB8AC3E}">
        <p14:creationId xmlns:p14="http://schemas.microsoft.com/office/powerpoint/2010/main" val="10686624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p14="http://schemas.microsoft.com/office/powerpoint/2010/main" val="812733311"/>
              </p:ext>
            </p:extLst>
          </p:nvPr>
        </p:nvGraphicFramePr>
        <p:xfrm>
          <a:off x="1403648" y="980728"/>
          <a:ext cx="6096000" cy="25360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4 Diagrama"/>
          <p:cNvGraphicFramePr/>
          <p:nvPr>
            <p:extLst>
              <p:ext uri="{D42A27DB-BD31-4B8C-83A1-F6EECF244321}">
                <p14:modId xmlns:p14="http://schemas.microsoft.com/office/powerpoint/2010/main" val="640555940"/>
              </p:ext>
            </p:extLst>
          </p:nvPr>
        </p:nvGraphicFramePr>
        <p:xfrm>
          <a:off x="1403648" y="3357651"/>
          <a:ext cx="6096000" cy="253605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3 Flecha derecha">
            <a:hlinkClick r:id="rId12" action="ppaction://hlinksldjump"/>
          </p:cNvPr>
          <p:cNvSpPr/>
          <p:nvPr/>
        </p:nvSpPr>
        <p:spPr>
          <a:xfrm>
            <a:off x="8046672" y="6062436"/>
            <a:ext cx="731510" cy="630975"/>
          </a:xfrm>
          <a:prstGeom prst="rightArrow">
            <a:avLst/>
          </a:prstGeom>
        </p:spPr>
        <p:style>
          <a:lnRef idx="0">
            <a:schemeClr val="accent6"/>
          </a:lnRef>
          <a:fillRef idx="3">
            <a:schemeClr val="accent6"/>
          </a:fillRef>
          <a:effectRef idx="3">
            <a:schemeClr val="accent6"/>
          </a:effectRef>
          <a:fontRef idx="minor">
            <a:schemeClr val="lt1"/>
          </a:fontRef>
        </p:style>
        <p:txBody>
          <a:bodyPr lIns="62518" tIns="31259" rIns="62518" bIns="31259" rtlCol="0" anchor="ctr"/>
          <a:lstStyle/>
          <a:p>
            <a:pPr algn="ctr"/>
            <a:endParaRPr lang="es-MX"/>
          </a:p>
        </p:txBody>
      </p:sp>
    </p:spTree>
    <p:extLst>
      <p:ext uri="{BB962C8B-B14F-4D97-AF65-F5344CB8AC3E}">
        <p14:creationId xmlns:p14="http://schemas.microsoft.com/office/powerpoint/2010/main" val="3639894656"/>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p14="http://schemas.microsoft.com/office/powerpoint/2010/main" val="35840860"/>
              </p:ext>
            </p:extLst>
          </p:nvPr>
        </p:nvGraphicFramePr>
        <p:xfrm>
          <a:off x="827585" y="404664"/>
          <a:ext cx="7272808"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3 Flecha derecha">
            <a:hlinkClick r:id="rId7" action="ppaction://hlinksldjump"/>
          </p:cNvPr>
          <p:cNvSpPr/>
          <p:nvPr/>
        </p:nvSpPr>
        <p:spPr>
          <a:xfrm>
            <a:off x="8046672" y="6062436"/>
            <a:ext cx="731510" cy="630975"/>
          </a:xfrm>
          <a:prstGeom prst="rightArrow">
            <a:avLst/>
          </a:prstGeom>
        </p:spPr>
        <p:style>
          <a:lnRef idx="0">
            <a:schemeClr val="accent6"/>
          </a:lnRef>
          <a:fillRef idx="3">
            <a:schemeClr val="accent6"/>
          </a:fillRef>
          <a:effectRef idx="3">
            <a:schemeClr val="accent6"/>
          </a:effectRef>
          <a:fontRef idx="minor">
            <a:schemeClr val="lt1"/>
          </a:fontRef>
        </p:style>
        <p:txBody>
          <a:bodyPr lIns="62518" tIns="31259" rIns="62518" bIns="31259" rtlCol="0" anchor="ctr"/>
          <a:lstStyle/>
          <a:p>
            <a:pPr algn="ctr"/>
            <a:endParaRPr lang="es-MX"/>
          </a:p>
        </p:txBody>
      </p:sp>
    </p:spTree>
    <p:extLst>
      <p:ext uri="{BB962C8B-B14F-4D97-AF65-F5344CB8AC3E}">
        <p14:creationId xmlns:p14="http://schemas.microsoft.com/office/powerpoint/2010/main" val="2683421445"/>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ChangeArrowheads="1"/>
          </p:cNvSpPr>
          <p:nvPr/>
        </p:nvSpPr>
        <p:spPr bwMode="auto">
          <a:xfrm>
            <a:off x="2008124" y="1234470"/>
            <a:ext cx="4575528" cy="5266871"/>
          </a:xfrm>
          <a:prstGeom prst="rect">
            <a:avLst/>
          </a:prstGeom>
          <a:solidFill>
            <a:srgbClr val="FFFFFF"/>
          </a:solidFill>
          <a:ln w="57150" cmpd="thinThick">
            <a:solidFill>
              <a:srgbClr val="000000"/>
            </a:solidFill>
            <a:miter lim="800000"/>
            <a:headEnd/>
            <a:tailEnd/>
          </a:ln>
        </p:spPr>
        <p:txBody>
          <a:bodyPr vert="horz" wrap="square" lIns="62518" tIns="31259" rIns="62518" bIns="31259" numCol="1" anchor="t" anchorCtr="0" compatLnSpc="1">
            <a:prstTxWarp prst="textNoShape">
              <a:avLst/>
            </a:prstTxWarp>
          </a:bodyPr>
          <a:lstStyle/>
          <a:p>
            <a:pPr algn="just" fontAlgn="base">
              <a:spcBef>
                <a:spcPts val="342"/>
              </a:spcBef>
              <a:spcAft>
                <a:spcPts val="17"/>
              </a:spcAft>
            </a:pPr>
            <a:endParaRPr lang="es-MX" sz="1100" dirty="0">
              <a:solidFill>
                <a:schemeClr val="bg1"/>
              </a:solidFill>
              <a:latin typeface="Arial" pitchFamily="34" charset="0"/>
              <a:cs typeface="Arial" pitchFamily="34" charset="0"/>
            </a:endParaRPr>
          </a:p>
          <a:p>
            <a:pPr algn="just" fontAlgn="base">
              <a:spcBef>
                <a:spcPts val="342"/>
              </a:spcBef>
              <a:spcAft>
                <a:spcPts val="17"/>
              </a:spcAft>
            </a:pPr>
            <a:r>
              <a:rPr lang="es-MX" sz="1100" dirty="0">
                <a:solidFill>
                  <a:srgbClr val="000000"/>
                </a:solidFill>
                <a:latin typeface="Arial" pitchFamily="34" charset="0"/>
                <a:cs typeface="Arial" pitchFamily="34" charset="0"/>
              </a:rPr>
              <a:t>Por medio del presente escrito y  con fundamento en los artículos 27, 255 y 95 del Código de Procedimientos Civiles para el Distrito Federal y los artículos 2316 y 2320  del Código Civil para el Distrito Federal, en la vía ordinaria civil, ejercito </a:t>
            </a:r>
            <a:r>
              <a:rPr lang="es-MX" sz="1100" b="1" dirty="0">
                <a:solidFill>
                  <a:srgbClr val="000000"/>
                </a:solidFill>
                <a:latin typeface="Arial" pitchFamily="34" charset="0"/>
                <a:cs typeface="Arial" pitchFamily="34" charset="0"/>
              </a:rPr>
              <a:t>ACCIÓN PRO FORMA</a:t>
            </a:r>
            <a:r>
              <a:rPr lang="es-MX" sz="1100" dirty="0">
                <a:solidFill>
                  <a:srgbClr val="000000"/>
                </a:solidFill>
                <a:latin typeface="Arial" pitchFamily="34" charset="0"/>
                <a:cs typeface="Arial" pitchFamily="34" charset="0"/>
              </a:rPr>
              <a:t> en contra de la persona moral “CONDOMINIO VILLAS REAL DIAMANTE, S.A. DE C.V.”, quien para efectos de ser emplazada a juicio tiene su domicilio ubicado en Lope de Vega 226, colonia Polanco Chapultepec, Delegación Miguel Hidalgo, C.P. 1156, en Ciudad Juárez, Chihuahua, por lo que solicito a su Señoría se libre exhorto al tribunal competente para que se proceda a practicar el emplazamiento en la referida jurisdicción; asimismo, en términos de lo dispuesto por el artículo 109 del código adjetivo, solicito sea entregado el exhorto al suscrito o a alguno de sus autorizados para que por nuestro conducto se haga llegar a su destino. De la parte demandada reclamo las siguientes:</a:t>
            </a:r>
          </a:p>
          <a:p>
            <a:pPr algn="just" fontAlgn="base">
              <a:spcBef>
                <a:spcPts val="342"/>
              </a:spcBef>
              <a:spcAft>
                <a:spcPts val="17"/>
              </a:spcAft>
            </a:pPr>
            <a:endParaRPr lang="es-MX" sz="1100" dirty="0">
              <a:solidFill>
                <a:srgbClr val="000000"/>
              </a:solidFill>
              <a:latin typeface="Arial" pitchFamily="34" charset="0"/>
              <a:cs typeface="Arial" pitchFamily="34" charset="0"/>
            </a:endParaRPr>
          </a:p>
          <a:p>
            <a:pPr algn="ctr" defTabSz="625175" fontAlgn="base">
              <a:spcBef>
                <a:spcPts val="342"/>
              </a:spcBef>
              <a:spcAft>
                <a:spcPts val="402"/>
              </a:spcAft>
            </a:pPr>
            <a:r>
              <a:rPr lang="es-MX" sz="1100" b="1" dirty="0">
                <a:solidFill>
                  <a:srgbClr val="000000"/>
                </a:solidFill>
                <a:latin typeface="Arial" pitchFamily="34" charset="0"/>
                <a:cs typeface="Arial" pitchFamily="34" charset="0"/>
              </a:rPr>
              <a:t>P R E S T A C I O N E S</a:t>
            </a:r>
          </a:p>
          <a:p>
            <a:pPr algn="just" defTabSz="625175" fontAlgn="base">
              <a:spcBef>
                <a:spcPts val="342"/>
              </a:spcBef>
              <a:spcAft>
                <a:spcPts val="402"/>
              </a:spcAft>
            </a:pPr>
            <a:r>
              <a:rPr lang="es-MX" sz="1100" dirty="0">
                <a:solidFill>
                  <a:srgbClr val="000000"/>
                </a:solidFill>
                <a:latin typeface="Arial" pitchFamily="34" charset="0"/>
                <a:cs typeface="Arial" pitchFamily="34" charset="0"/>
              </a:rPr>
              <a:t>A.- El otorgamiento de firma y escritura ante  Notario Público del contrato privado de promesa de compraventa celebrado entre la finada LUCÍA LEÓN RUEDA y la parte demandada el 28 de noviembre de 1998, respecto del inmueble identificado como la Casa 12-A del Fraccionamiento denominado “Manantiales Real Diamante”, ubicado en el número 20 de la Avenida Paseo del Marqués, colonia Prado Verde, C.P. 04550, México, Distrito Federal.            </a:t>
            </a:r>
          </a:p>
          <a:p>
            <a:pPr algn="just" defTabSz="625175" fontAlgn="base">
              <a:spcBef>
                <a:spcPts val="342"/>
              </a:spcBef>
              <a:spcAft>
                <a:spcPts val="402"/>
              </a:spcAft>
            </a:pPr>
            <a:endParaRPr lang="es-MX" sz="1100" dirty="0">
              <a:solidFill>
                <a:srgbClr val="000000"/>
              </a:solidFill>
              <a:latin typeface="Arial" pitchFamily="34" charset="0"/>
              <a:cs typeface="Arial" pitchFamily="34" charset="0"/>
            </a:endParaRPr>
          </a:p>
          <a:p>
            <a:pPr marL="312588" lvl="1" algn="just" defTabSz="625175" fontAlgn="base">
              <a:spcBef>
                <a:spcPts val="342"/>
              </a:spcBef>
              <a:spcAft>
                <a:spcPts val="402"/>
              </a:spcAft>
            </a:pPr>
            <a:r>
              <a:rPr lang="es-MX" sz="1100" dirty="0">
                <a:solidFill>
                  <a:srgbClr val="000000"/>
                </a:solidFill>
                <a:latin typeface="Arial" pitchFamily="34" charset="0"/>
                <a:cs typeface="Arial" pitchFamily="34" charset="0"/>
              </a:rPr>
              <a:t>       </a:t>
            </a:r>
          </a:p>
          <a:p>
            <a:pPr algn="just" defTabSz="625175" fontAlgn="base">
              <a:spcBef>
                <a:spcPct val="0"/>
              </a:spcBef>
              <a:spcAft>
                <a:spcPts val="684"/>
              </a:spcAft>
            </a:pPr>
            <a:endParaRPr lang="es-MX" sz="1100" dirty="0">
              <a:latin typeface="Arial" pitchFamily="34" charset="0"/>
              <a:cs typeface="Arial" pitchFamily="34" charset="0"/>
            </a:endParaRPr>
          </a:p>
          <a:p>
            <a:pPr algn="just" defTabSz="625175" fontAlgn="base">
              <a:spcBef>
                <a:spcPct val="0"/>
              </a:spcBef>
              <a:spcAft>
                <a:spcPct val="0"/>
              </a:spcAft>
            </a:pPr>
            <a:endParaRPr lang="es-MX" sz="1100" dirty="0">
              <a:latin typeface="Arial" pitchFamily="34" charset="0"/>
              <a:cs typeface="Arial" pitchFamily="34" charset="0"/>
            </a:endParaRPr>
          </a:p>
        </p:txBody>
      </p:sp>
      <p:sp>
        <p:nvSpPr>
          <p:cNvPr id="4" name="3 Rectángulo redondeado"/>
          <p:cNvSpPr/>
          <p:nvPr/>
        </p:nvSpPr>
        <p:spPr>
          <a:xfrm>
            <a:off x="6808657" y="685838"/>
            <a:ext cx="2063043" cy="1591033"/>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just"/>
            <a:r>
              <a:rPr lang="es-MX" sz="1100" dirty="0"/>
              <a:t>Acción Pro Forma. </a:t>
            </a:r>
          </a:p>
          <a:p>
            <a:pPr algn="just"/>
            <a:r>
              <a:rPr lang="es-MX" sz="1100" dirty="0"/>
              <a:t>El perjudicado tiene acción para exigir que el obligado extienda el documento correspondiente.</a:t>
            </a:r>
          </a:p>
          <a:p>
            <a:pPr algn="just"/>
            <a:r>
              <a:rPr lang="es-MX" sz="1100" dirty="0"/>
              <a:t>Qué artículo del Código Civil es aplicable? </a:t>
            </a:r>
          </a:p>
        </p:txBody>
      </p:sp>
      <p:sp>
        <p:nvSpPr>
          <p:cNvPr id="5" name="4 Rectángulo redondeado"/>
          <p:cNvSpPr/>
          <p:nvPr/>
        </p:nvSpPr>
        <p:spPr>
          <a:xfrm>
            <a:off x="7040846" y="2770641"/>
            <a:ext cx="1645897" cy="768085"/>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Domicilio para emplazar</a:t>
            </a:r>
          </a:p>
        </p:txBody>
      </p:sp>
      <p:sp>
        <p:nvSpPr>
          <p:cNvPr id="6" name="5 Rectángulo redondeado"/>
          <p:cNvSpPr/>
          <p:nvPr/>
        </p:nvSpPr>
        <p:spPr>
          <a:xfrm>
            <a:off x="7040845" y="4142222"/>
            <a:ext cx="1645897" cy="822949"/>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Objeto (s) que se reclamen</a:t>
            </a:r>
          </a:p>
        </p:txBody>
      </p:sp>
      <p:sp>
        <p:nvSpPr>
          <p:cNvPr id="7" name="6 Rectángulo redondeado">
            <a:hlinkClick r:id="rId2" action="ppaction://hlinksldjump"/>
          </p:cNvPr>
          <p:cNvSpPr/>
          <p:nvPr/>
        </p:nvSpPr>
        <p:spPr>
          <a:xfrm>
            <a:off x="274380" y="4745717"/>
            <a:ext cx="1463020" cy="1316718"/>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TESIS JURISPRUDENCIAL</a:t>
            </a:r>
          </a:p>
          <a:p>
            <a:pPr algn="ctr"/>
            <a:r>
              <a:rPr lang="es-MX" sz="1100" dirty="0"/>
              <a:t>REQUISITOS EXIGIDOS POR LA LEY ACCIÓN PROFORMA</a:t>
            </a:r>
          </a:p>
        </p:txBody>
      </p:sp>
      <p:sp>
        <p:nvSpPr>
          <p:cNvPr id="8" name="7 Rectángulo redondeado"/>
          <p:cNvSpPr/>
          <p:nvPr/>
        </p:nvSpPr>
        <p:spPr>
          <a:xfrm>
            <a:off x="320099" y="3429000"/>
            <a:ext cx="1463020" cy="987538"/>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marL="171450" indent="-171450" algn="just">
              <a:buFont typeface="Arial" panose="020B0604020202020204" pitchFamily="34" charset="0"/>
              <a:buChar char="•"/>
            </a:pPr>
            <a:r>
              <a:rPr lang="es-MX" sz="1100" dirty="0"/>
              <a:t>EXHORTO</a:t>
            </a:r>
          </a:p>
          <a:p>
            <a:pPr marL="171450" indent="-171450" algn="just">
              <a:buFont typeface="Arial" panose="020B0604020202020204" pitchFamily="34" charset="0"/>
              <a:buChar char="•"/>
            </a:pPr>
            <a:r>
              <a:rPr lang="es-MX" sz="1100" dirty="0"/>
              <a:t>DILIGENCIARLO UNO MISMO</a:t>
            </a:r>
          </a:p>
        </p:txBody>
      </p:sp>
      <p:sp>
        <p:nvSpPr>
          <p:cNvPr id="9" name="8 Rectángulo redondeado"/>
          <p:cNvSpPr/>
          <p:nvPr/>
        </p:nvSpPr>
        <p:spPr>
          <a:xfrm>
            <a:off x="502977" y="2276871"/>
            <a:ext cx="1280142" cy="822949"/>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ART. 255 </a:t>
            </a:r>
            <a:r>
              <a:rPr lang="es-MX" sz="1100" dirty="0" err="1"/>
              <a:t>FRACC</a:t>
            </a:r>
            <a:r>
              <a:rPr lang="es-MX" sz="1100" dirty="0"/>
              <a:t>. III</a:t>
            </a:r>
          </a:p>
          <a:p>
            <a:pPr algn="ctr"/>
            <a:r>
              <a:rPr lang="es-MX" sz="1100" dirty="0"/>
              <a:t>NOMBRE DEL DEMANDADO</a:t>
            </a:r>
          </a:p>
        </p:txBody>
      </p:sp>
      <p:sp>
        <p:nvSpPr>
          <p:cNvPr id="10" name="9 Rectángulo redondeado"/>
          <p:cNvSpPr/>
          <p:nvPr/>
        </p:nvSpPr>
        <p:spPr>
          <a:xfrm>
            <a:off x="594415" y="1453923"/>
            <a:ext cx="1188703" cy="548632"/>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VÍA </a:t>
            </a:r>
          </a:p>
        </p:txBody>
      </p:sp>
      <p:sp>
        <p:nvSpPr>
          <p:cNvPr id="11" name="10 Rectángulo redondeado"/>
          <p:cNvSpPr/>
          <p:nvPr/>
        </p:nvSpPr>
        <p:spPr>
          <a:xfrm>
            <a:off x="1737399" y="246932"/>
            <a:ext cx="4983411" cy="713222"/>
          </a:xfrm>
          <a:prstGeom prst="roundRect">
            <a:avLst/>
          </a:prstGeom>
        </p:spPr>
        <p:style>
          <a:lnRef idx="2">
            <a:schemeClr val="accent5"/>
          </a:lnRef>
          <a:fillRef idx="1">
            <a:schemeClr val="lt1"/>
          </a:fillRef>
          <a:effectRef idx="0">
            <a:schemeClr val="accent5"/>
          </a:effectRef>
          <a:fontRef idx="minor">
            <a:schemeClr val="dk1"/>
          </a:fontRef>
        </p:style>
        <p:txBody>
          <a:bodyPr lIns="62518" tIns="31259" rIns="62518" bIns="31259" rtlCol="0" anchor="ctr"/>
          <a:lstStyle/>
          <a:p>
            <a:pPr marL="171450" indent="-171450" algn="just">
              <a:buFont typeface="Arial" panose="020B0604020202020204" pitchFamily="34" charset="0"/>
              <a:buChar char="•"/>
            </a:pPr>
            <a:r>
              <a:rPr lang="es-MX" sz="1100" dirty="0"/>
              <a:t>FUNDAMENTOS DE DERECHO </a:t>
            </a:r>
          </a:p>
          <a:p>
            <a:pPr marL="171450" indent="-171450" algn="just">
              <a:buFont typeface="Arial" panose="020B0604020202020204" pitchFamily="34" charset="0"/>
              <a:buChar char="•"/>
            </a:pPr>
            <a:r>
              <a:rPr lang="es-MX" sz="1100" dirty="0"/>
              <a:t>Procedencia acción aun sin nombre</a:t>
            </a:r>
          </a:p>
          <a:p>
            <a:pPr marL="171450" indent="-171450" algn="just">
              <a:buFont typeface="Arial" panose="020B0604020202020204" pitchFamily="34" charset="0"/>
              <a:buChar char="•"/>
            </a:pPr>
            <a:r>
              <a:rPr lang="es-MX" sz="1100" dirty="0"/>
              <a:t>Acciones simultaneas deben intentarse en una demanda</a:t>
            </a:r>
          </a:p>
          <a:p>
            <a:pPr marL="171450" indent="-171450" algn="just">
              <a:buFont typeface="Arial" panose="020B0604020202020204" pitchFamily="34" charset="0"/>
              <a:buChar char="•"/>
            </a:pPr>
            <a:r>
              <a:rPr lang="es-MX" sz="1100" dirty="0"/>
              <a:t>Acciones contradictorias no pueden acumularse</a:t>
            </a:r>
          </a:p>
        </p:txBody>
      </p:sp>
      <p:cxnSp>
        <p:nvCxnSpPr>
          <p:cNvPr id="12" name="11 Conector recto de flecha"/>
          <p:cNvCxnSpPr/>
          <p:nvPr/>
        </p:nvCxnSpPr>
        <p:spPr>
          <a:xfrm rot="10800000" flipV="1">
            <a:off x="4709158" y="2073185"/>
            <a:ext cx="2240249" cy="54863"/>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19" name="18 Conector recto de flecha"/>
          <p:cNvCxnSpPr/>
          <p:nvPr/>
        </p:nvCxnSpPr>
        <p:spPr>
          <a:xfrm rot="10800000">
            <a:off x="6537933" y="2770641"/>
            <a:ext cx="502913" cy="164590"/>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21" name="20 Conector recto de flecha"/>
          <p:cNvCxnSpPr>
            <a:stCxn id="6" idx="1"/>
          </p:cNvCxnSpPr>
          <p:nvPr/>
        </p:nvCxnSpPr>
        <p:spPr>
          <a:xfrm flipH="1" flipV="1">
            <a:off x="5074915" y="4471403"/>
            <a:ext cx="1965930" cy="82294"/>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23" name="22 Conector recto de flecha"/>
          <p:cNvCxnSpPr/>
          <p:nvPr/>
        </p:nvCxnSpPr>
        <p:spPr>
          <a:xfrm flipV="1">
            <a:off x="1691680" y="4800581"/>
            <a:ext cx="365755" cy="356611"/>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28" name="27 Conector recto de flecha"/>
          <p:cNvCxnSpPr>
            <a:cxnSpLocks/>
          </p:cNvCxnSpPr>
          <p:nvPr/>
        </p:nvCxnSpPr>
        <p:spPr>
          <a:xfrm flipV="1">
            <a:off x="1783119" y="2222008"/>
            <a:ext cx="2049579" cy="521201"/>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31" name="30 Conector recto de flecha"/>
          <p:cNvCxnSpPr/>
          <p:nvPr/>
        </p:nvCxnSpPr>
        <p:spPr>
          <a:xfrm rot="16200000" flipH="1">
            <a:off x="1741971" y="1851682"/>
            <a:ext cx="356611" cy="274316"/>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33" name="32 Conector recto de flecha"/>
          <p:cNvCxnSpPr>
            <a:cxnSpLocks/>
          </p:cNvCxnSpPr>
          <p:nvPr/>
        </p:nvCxnSpPr>
        <p:spPr>
          <a:xfrm flipV="1">
            <a:off x="1783119" y="3429000"/>
            <a:ext cx="3291796" cy="219453"/>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38" name="37 Conector recto de flecha"/>
          <p:cNvCxnSpPr/>
          <p:nvPr/>
        </p:nvCxnSpPr>
        <p:spPr>
          <a:xfrm rot="5400000">
            <a:off x="4078231" y="1179708"/>
            <a:ext cx="438906" cy="1008"/>
          </a:xfrm>
          <a:prstGeom prst="straightConnector1">
            <a:avLst/>
          </a:prstGeom>
          <a:ln w="38100">
            <a:tailEnd type="arrow"/>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4189195311"/>
      </p:ext>
    </p:extLst>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1" name="Rectangle 3"/>
          <p:cNvSpPr>
            <a:spLocks noChangeArrowheads="1"/>
          </p:cNvSpPr>
          <p:nvPr/>
        </p:nvSpPr>
        <p:spPr bwMode="auto">
          <a:xfrm>
            <a:off x="2008124" y="1234470"/>
            <a:ext cx="4575528" cy="5266871"/>
          </a:xfrm>
          <a:prstGeom prst="rect">
            <a:avLst/>
          </a:prstGeom>
          <a:solidFill>
            <a:srgbClr val="FFFFFF"/>
          </a:solidFill>
          <a:ln w="57150" cmpd="thinThick">
            <a:solidFill>
              <a:srgbClr val="000000"/>
            </a:solidFill>
            <a:miter lim="800000"/>
            <a:headEnd/>
            <a:tailEnd/>
          </a:ln>
        </p:spPr>
        <p:txBody>
          <a:bodyPr vert="horz" wrap="square" lIns="62518" tIns="31259" rIns="62518" bIns="31259" numCol="1" anchor="t" anchorCtr="0" compatLnSpc="1">
            <a:prstTxWarp prst="textNoShape">
              <a:avLst/>
            </a:prstTxWarp>
          </a:bodyPr>
          <a:lstStyle/>
          <a:p>
            <a:pPr algn="just" fontAlgn="base">
              <a:spcBef>
                <a:spcPts val="342"/>
              </a:spcBef>
              <a:spcAft>
                <a:spcPts val="17"/>
              </a:spcAft>
            </a:pPr>
            <a:endParaRPr lang="es-MX" sz="1100" dirty="0">
              <a:solidFill>
                <a:schemeClr val="bg1"/>
              </a:solidFill>
              <a:latin typeface="Arial" pitchFamily="34" charset="0"/>
              <a:cs typeface="Arial" pitchFamily="34" charset="0"/>
            </a:endParaRPr>
          </a:p>
          <a:p>
            <a:pPr algn="just" fontAlgn="base">
              <a:spcBef>
                <a:spcPts val="342"/>
              </a:spcBef>
              <a:spcAft>
                <a:spcPts val="17"/>
              </a:spcAft>
            </a:pPr>
            <a:r>
              <a:rPr lang="es-MX" sz="1100" dirty="0">
                <a:solidFill>
                  <a:srgbClr val="000000"/>
                </a:solidFill>
                <a:latin typeface="Arial" pitchFamily="34" charset="0"/>
                <a:cs typeface="Arial" pitchFamily="34" charset="0"/>
              </a:rPr>
              <a:t>Por medio del presente escrito y  con fundamento en los artículos 27, 255 y 95 del Código de Procedimientos Civiles para el Distrito Federal y los artículos 2316 y 2320  del Código Civil para el Distrito Federal, en la vía ordinaria civil, ejercito </a:t>
            </a:r>
            <a:r>
              <a:rPr lang="es-MX" sz="1100" b="1" dirty="0">
                <a:solidFill>
                  <a:srgbClr val="000000"/>
                </a:solidFill>
                <a:latin typeface="Arial" pitchFamily="34" charset="0"/>
                <a:cs typeface="Arial" pitchFamily="34" charset="0"/>
              </a:rPr>
              <a:t>ACCIÓN PRO FORMA</a:t>
            </a:r>
            <a:r>
              <a:rPr lang="es-MX" sz="1100" dirty="0">
                <a:solidFill>
                  <a:srgbClr val="000000"/>
                </a:solidFill>
                <a:latin typeface="Arial" pitchFamily="34" charset="0"/>
                <a:cs typeface="Arial" pitchFamily="34" charset="0"/>
              </a:rPr>
              <a:t> en contra de la persona moral denominada “CONDOMINIO VILLAS REAL DIAMANTE, S.A. DE C.V.”, quien para efectos de ser emplazada a juicio tiene su domicilio ubicado en Lope de Vega 226, colonia Polanco Chapultepec, Delegación Miguel Hidalgo, C.P. 1156, en Ciudad Juárez, Chihuahua, por lo que solicito a su Señoría se libre exhorto al tribunal competente para que se proceda a practicar el emplazamiento en la referida jurisdicción; asimismo, en términos de lo dispuesto por el artículo 109 del código adjetivo, solicito sea entregado el exhorto al suscrito o a alguno de sus autorizados para que por nuestro conducto se haga llegar a su destino. De la parte demandada reclamo las siguientes:</a:t>
            </a:r>
          </a:p>
          <a:p>
            <a:pPr algn="just" fontAlgn="base">
              <a:spcBef>
                <a:spcPts val="342"/>
              </a:spcBef>
              <a:spcAft>
                <a:spcPts val="17"/>
              </a:spcAft>
            </a:pPr>
            <a:endParaRPr lang="es-MX" sz="1100" dirty="0">
              <a:solidFill>
                <a:srgbClr val="000000"/>
              </a:solidFill>
              <a:latin typeface="Arial" pitchFamily="34" charset="0"/>
              <a:cs typeface="Arial" pitchFamily="34" charset="0"/>
            </a:endParaRPr>
          </a:p>
          <a:p>
            <a:pPr algn="ctr" defTabSz="625175" fontAlgn="base">
              <a:spcBef>
                <a:spcPts val="342"/>
              </a:spcBef>
              <a:spcAft>
                <a:spcPts val="402"/>
              </a:spcAft>
            </a:pPr>
            <a:r>
              <a:rPr lang="es-MX" sz="1100" b="1" dirty="0">
                <a:solidFill>
                  <a:srgbClr val="000000"/>
                </a:solidFill>
                <a:latin typeface="Arial" pitchFamily="34" charset="0"/>
                <a:cs typeface="Arial" pitchFamily="34" charset="0"/>
              </a:rPr>
              <a:t>P R E S T A C I O N E S</a:t>
            </a:r>
          </a:p>
          <a:p>
            <a:pPr algn="just" defTabSz="625175" fontAlgn="base">
              <a:spcBef>
                <a:spcPts val="342"/>
              </a:spcBef>
              <a:spcAft>
                <a:spcPts val="402"/>
              </a:spcAft>
            </a:pPr>
            <a:r>
              <a:rPr lang="es-MX" sz="1100" dirty="0">
                <a:solidFill>
                  <a:srgbClr val="000000"/>
                </a:solidFill>
                <a:latin typeface="Arial" pitchFamily="34" charset="0"/>
                <a:cs typeface="Arial" pitchFamily="34" charset="0"/>
              </a:rPr>
              <a:t>A.- El otorgamiento de firma y escritura ante  Notario Público del contrato privado de promesa de compraventa celebrado entre la finada LUCÍA LEÓN RUEDA y la parte demandada el 28 de noviembre de 1998, respecto del inmueble identificado como la Casa 12-A del Fraccionamiento denominado “Manantiales Real Diamante”, ubicado en el número 20 de la Avenida Paseo del Marqués, colonia Prado Verde, C.P. 04550, México, Distrito Federal.            </a:t>
            </a:r>
          </a:p>
          <a:p>
            <a:pPr algn="just" defTabSz="625175" fontAlgn="base">
              <a:spcBef>
                <a:spcPts val="342"/>
              </a:spcBef>
              <a:spcAft>
                <a:spcPts val="402"/>
              </a:spcAft>
            </a:pPr>
            <a:endParaRPr lang="es-MX" sz="1100" dirty="0">
              <a:solidFill>
                <a:srgbClr val="000000"/>
              </a:solidFill>
              <a:latin typeface="Arial" pitchFamily="34" charset="0"/>
              <a:cs typeface="Arial" pitchFamily="34" charset="0"/>
            </a:endParaRPr>
          </a:p>
          <a:p>
            <a:pPr marL="312588" lvl="1" algn="just" defTabSz="625175" fontAlgn="base">
              <a:spcBef>
                <a:spcPts val="342"/>
              </a:spcBef>
              <a:spcAft>
                <a:spcPts val="402"/>
              </a:spcAft>
            </a:pPr>
            <a:r>
              <a:rPr lang="es-MX" sz="1100" dirty="0">
                <a:solidFill>
                  <a:srgbClr val="000000"/>
                </a:solidFill>
                <a:latin typeface="Arial" pitchFamily="34" charset="0"/>
                <a:cs typeface="Arial" pitchFamily="34" charset="0"/>
              </a:rPr>
              <a:t>       </a:t>
            </a:r>
          </a:p>
          <a:p>
            <a:pPr algn="just" defTabSz="625175" fontAlgn="base">
              <a:spcBef>
                <a:spcPct val="0"/>
              </a:spcBef>
              <a:spcAft>
                <a:spcPts val="684"/>
              </a:spcAft>
            </a:pPr>
            <a:endParaRPr lang="es-MX" sz="1100" dirty="0">
              <a:latin typeface="Arial" pitchFamily="34" charset="0"/>
              <a:cs typeface="Arial" pitchFamily="34" charset="0"/>
            </a:endParaRPr>
          </a:p>
          <a:p>
            <a:pPr algn="just" defTabSz="625175" fontAlgn="base">
              <a:spcBef>
                <a:spcPct val="0"/>
              </a:spcBef>
              <a:spcAft>
                <a:spcPct val="0"/>
              </a:spcAft>
            </a:pPr>
            <a:endParaRPr lang="es-MX" sz="1100" dirty="0">
              <a:latin typeface="Arial" pitchFamily="34" charset="0"/>
              <a:cs typeface="Arial" pitchFamily="34" charset="0"/>
            </a:endParaRPr>
          </a:p>
        </p:txBody>
      </p:sp>
      <p:sp>
        <p:nvSpPr>
          <p:cNvPr id="4" name="3 Rectángulo redondeado"/>
          <p:cNvSpPr/>
          <p:nvPr/>
        </p:nvSpPr>
        <p:spPr>
          <a:xfrm>
            <a:off x="6949407" y="685838"/>
            <a:ext cx="1783055" cy="1865350"/>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Art. 27 CPCDF</a:t>
            </a:r>
          </a:p>
          <a:p>
            <a:pPr algn="just"/>
            <a:r>
              <a:rPr lang="es-MX" sz="1100" dirty="0"/>
              <a:t>El perjudicado tiene acción para exigir que el obligado extienda el documento correspondiente.</a:t>
            </a:r>
          </a:p>
          <a:p>
            <a:pPr algn="just"/>
            <a:r>
              <a:rPr lang="es-MX" sz="1100" dirty="0"/>
              <a:t>Art. 2320 </a:t>
            </a:r>
            <a:r>
              <a:rPr lang="es-MX" sz="1100" dirty="0" err="1"/>
              <a:t>CCDF</a:t>
            </a:r>
            <a:r>
              <a:rPr lang="es-MX" sz="1100" dirty="0"/>
              <a:t> Establece formalidad para contrato de compraventa de inmuebles.</a:t>
            </a:r>
          </a:p>
        </p:txBody>
      </p:sp>
      <p:sp>
        <p:nvSpPr>
          <p:cNvPr id="5" name="4 Rectángulo redondeado"/>
          <p:cNvSpPr/>
          <p:nvPr/>
        </p:nvSpPr>
        <p:spPr>
          <a:xfrm>
            <a:off x="7040846" y="2770641"/>
            <a:ext cx="1645897" cy="768085"/>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ART. 112, 2ndo párrafo CPCDF</a:t>
            </a:r>
          </a:p>
          <a:p>
            <a:pPr algn="ctr"/>
            <a:r>
              <a:rPr lang="es-MX" sz="1100" dirty="0"/>
              <a:t>Domicilio para emplazar</a:t>
            </a:r>
          </a:p>
        </p:txBody>
      </p:sp>
      <p:sp>
        <p:nvSpPr>
          <p:cNvPr id="6" name="5 Rectángulo redondeado"/>
          <p:cNvSpPr/>
          <p:nvPr/>
        </p:nvSpPr>
        <p:spPr>
          <a:xfrm>
            <a:off x="7040845" y="4142222"/>
            <a:ext cx="1645897" cy="822949"/>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ART. 255, </a:t>
            </a:r>
            <a:r>
              <a:rPr lang="es-MX" sz="1100" dirty="0" err="1"/>
              <a:t>FRACC</a:t>
            </a:r>
            <a:r>
              <a:rPr lang="es-MX" sz="1100" dirty="0"/>
              <a:t>. V</a:t>
            </a:r>
          </a:p>
          <a:p>
            <a:pPr algn="ctr"/>
            <a:r>
              <a:rPr lang="es-MX" sz="1100" dirty="0"/>
              <a:t>Objeto (s) que se reclamen</a:t>
            </a:r>
          </a:p>
        </p:txBody>
      </p:sp>
      <p:sp>
        <p:nvSpPr>
          <p:cNvPr id="7" name="6 Rectángulo redondeado">
            <a:hlinkClick r:id="rId2" action="ppaction://hlinksldjump"/>
          </p:cNvPr>
          <p:cNvSpPr/>
          <p:nvPr/>
        </p:nvSpPr>
        <p:spPr>
          <a:xfrm>
            <a:off x="274380" y="4745717"/>
            <a:ext cx="1463020" cy="1316718"/>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TESIS JURISPRUDENCIAL</a:t>
            </a:r>
          </a:p>
          <a:p>
            <a:pPr algn="ctr"/>
            <a:r>
              <a:rPr lang="es-MX" sz="1100" dirty="0"/>
              <a:t>REQUISITOS EXIGIDOS POR LA LEY ACCIÓN PROFORMA</a:t>
            </a:r>
          </a:p>
        </p:txBody>
      </p:sp>
      <p:sp>
        <p:nvSpPr>
          <p:cNvPr id="8" name="7 Rectángulo redondeado"/>
          <p:cNvSpPr/>
          <p:nvPr/>
        </p:nvSpPr>
        <p:spPr>
          <a:xfrm>
            <a:off x="502977" y="3429000"/>
            <a:ext cx="1280142" cy="987538"/>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Art. 105 CPCDF</a:t>
            </a:r>
          </a:p>
          <a:p>
            <a:pPr algn="ctr"/>
            <a:r>
              <a:rPr lang="es-MX" sz="1100" dirty="0"/>
              <a:t>EXHORTO</a:t>
            </a:r>
          </a:p>
          <a:p>
            <a:pPr algn="ctr"/>
            <a:r>
              <a:rPr lang="es-MX" sz="1100" dirty="0"/>
              <a:t>Art. 109 DILIGENCIARLO UNO MISMO</a:t>
            </a:r>
          </a:p>
        </p:txBody>
      </p:sp>
      <p:sp>
        <p:nvSpPr>
          <p:cNvPr id="9" name="8 Rectángulo redondeado"/>
          <p:cNvSpPr/>
          <p:nvPr/>
        </p:nvSpPr>
        <p:spPr>
          <a:xfrm>
            <a:off x="502977" y="2276871"/>
            <a:ext cx="1280142" cy="822949"/>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ART. 255 </a:t>
            </a:r>
            <a:r>
              <a:rPr lang="es-MX" sz="1100" dirty="0" err="1"/>
              <a:t>FRACC</a:t>
            </a:r>
            <a:r>
              <a:rPr lang="es-MX" sz="1100" dirty="0"/>
              <a:t>. III</a:t>
            </a:r>
          </a:p>
          <a:p>
            <a:pPr algn="ctr"/>
            <a:r>
              <a:rPr lang="es-MX" sz="1100" dirty="0"/>
              <a:t>NOMBRE DEL DEMANDADO</a:t>
            </a:r>
          </a:p>
        </p:txBody>
      </p:sp>
      <p:sp>
        <p:nvSpPr>
          <p:cNvPr id="10" name="9 Rectángulo redondeado"/>
          <p:cNvSpPr/>
          <p:nvPr/>
        </p:nvSpPr>
        <p:spPr>
          <a:xfrm>
            <a:off x="594415" y="1453923"/>
            <a:ext cx="1188703" cy="548632"/>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VÍA </a:t>
            </a:r>
          </a:p>
        </p:txBody>
      </p:sp>
      <p:sp>
        <p:nvSpPr>
          <p:cNvPr id="11" name="10 Rectángulo redondeado"/>
          <p:cNvSpPr/>
          <p:nvPr/>
        </p:nvSpPr>
        <p:spPr>
          <a:xfrm>
            <a:off x="1737399" y="246932"/>
            <a:ext cx="4983411" cy="713222"/>
          </a:xfrm>
          <a:prstGeom prst="roundRect">
            <a:avLst/>
          </a:prstGeom>
        </p:spPr>
        <p:style>
          <a:lnRef idx="2">
            <a:schemeClr val="accent5"/>
          </a:lnRef>
          <a:fillRef idx="1">
            <a:schemeClr val="lt1"/>
          </a:fillRef>
          <a:effectRef idx="0">
            <a:schemeClr val="accent5"/>
          </a:effectRef>
          <a:fontRef idx="minor">
            <a:schemeClr val="dk1"/>
          </a:fontRef>
        </p:style>
        <p:txBody>
          <a:bodyPr lIns="62518" tIns="31259" rIns="62518" bIns="31259" rtlCol="0" anchor="ctr"/>
          <a:lstStyle/>
          <a:p>
            <a:pPr algn="ctr"/>
            <a:r>
              <a:rPr lang="es-MX" sz="1100" dirty="0"/>
              <a:t>ART. 255 </a:t>
            </a:r>
            <a:r>
              <a:rPr lang="es-MX" sz="1100" dirty="0" err="1"/>
              <a:t>FRACC</a:t>
            </a:r>
            <a:r>
              <a:rPr lang="es-MX" sz="1100" dirty="0"/>
              <a:t>. IV CPCDF FUNDAMENTOS DE DERECHO </a:t>
            </a:r>
          </a:p>
          <a:p>
            <a:pPr algn="ctr"/>
            <a:r>
              <a:rPr lang="es-MX" sz="1100" dirty="0"/>
              <a:t>Art. 2  Procedencia acción aun sin nombre</a:t>
            </a:r>
          </a:p>
          <a:p>
            <a:pPr algn="ctr"/>
            <a:r>
              <a:rPr lang="es-MX" sz="1100" dirty="0"/>
              <a:t> Art. 31 Acciones simultaneas deben intentarse en una demanda</a:t>
            </a:r>
          </a:p>
          <a:p>
            <a:pPr algn="ctr"/>
            <a:r>
              <a:rPr lang="es-MX" sz="1100" dirty="0"/>
              <a:t>Acciones contradictorias no pueden acumularse</a:t>
            </a:r>
          </a:p>
        </p:txBody>
      </p:sp>
      <p:cxnSp>
        <p:nvCxnSpPr>
          <p:cNvPr id="12" name="11 Conector recto de flecha"/>
          <p:cNvCxnSpPr/>
          <p:nvPr/>
        </p:nvCxnSpPr>
        <p:spPr>
          <a:xfrm rot="10800000" flipV="1">
            <a:off x="4709158" y="2073185"/>
            <a:ext cx="2240249" cy="54863"/>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19" name="18 Conector recto de flecha"/>
          <p:cNvCxnSpPr/>
          <p:nvPr/>
        </p:nvCxnSpPr>
        <p:spPr>
          <a:xfrm rot="10800000">
            <a:off x="6537933" y="2770641"/>
            <a:ext cx="502913" cy="164590"/>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21" name="20 Conector recto de flecha"/>
          <p:cNvCxnSpPr>
            <a:stCxn id="6" idx="1"/>
          </p:cNvCxnSpPr>
          <p:nvPr/>
        </p:nvCxnSpPr>
        <p:spPr>
          <a:xfrm flipH="1" flipV="1">
            <a:off x="5074915" y="4471403"/>
            <a:ext cx="1965930" cy="82294"/>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23" name="22 Conector recto de flecha"/>
          <p:cNvCxnSpPr/>
          <p:nvPr/>
        </p:nvCxnSpPr>
        <p:spPr>
          <a:xfrm flipV="1">
            <a:off x="1691680" y="4800581"/>
            <a:ext cx="365755" cy="356611"/>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28" name="27 Conector recto de flecha"/>
          <p:cNvCxnSpPr/>
          <p:nvPr/>
        </p:nvCxnSpPr>
        <p:spPr>
          <a:xfrm flipV="1">
            <a:off x="1783119" y="2441461"/>
            <a:ext cx="1097265" cy="301748"/>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31" name="30 Conector recto de flecha"/>
          <p:cNvCxnSpPr/>
          <p:nvPr/>
        </p:nvCxnSpPr>
        <p:spPr>
          <a:xfrm rot="16200000" flipH="1">
            <a:off x="1741971" y="1851682"/>
            <a:ext cx="356611" cy="274316"/>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33" name="32 Conector recto de flecha"/>
          <p:cNvCxnSpPr/>
          <p:nvPr/>
        </p:nvCxnSpPr>
        <p:spPr>
          <a:xfrm>
            <a:off x="1783119" y="3648453"/>
            <a:ext cx="274316" cy="1210"/>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38" name="37 Conector recto de flecha"/>
          <p:cNvCxnSpPr/>
          <p:nvPr/>
        </p:nvCxnSpPr>
        <p:spPr>
          <a:xfrm rot="5400000">
            <a:off x="4078231" y="1179708"/>
            <a:ext cx="438906" cy="1008"/>
          </a:xfrm>
          <a:prstGeom prst="straightConnector1">
            <a:avLst/>
          </a:prstGeom>
          <a:ln w="38100">
            <a:tailEnd type="arrow"/>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995388260"/>
      </p:ext>
    </p:extLst>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868731" y="1405968"/>
            <a:ext cx="6995063" cy="4772109"/>
          </a:xfrm>
          <a:prstGeom prst="rect">
            <a:avLst/>
          </a:prstGeom>
          <a:noFill/>
          <a:ln w="9525">
            <a:noFill/>
            <a:miter lim="800000"/>
            <a:headEnd/>
            <a:tailEnd/>
          </a:ln>
          <a:effectLst/>
        </p:spPr>
        <p:txBody>
          <a:bodyPr vert="horz" wrap="square" lIns="62518" tIns="31259" rIns="62518" bIns="31259" numCol="1" anchor="ctr" anchorCtr="0" compatLnSpc="1">
            <a:prstTxWarp prst="textNoShape">
              <a:avLst/>
            </a:prstTxWarp>
            <a:spAutoFit/>
          </a:bodyPr>
          <a:lstStyle/>
          <a:p>
            <a:pPr algn="just" defTabSz="625175" fontAlgn="base">
              <a:spcBef>
                <a:spcPct val="0"/>
              </a:spcBef>
              <a:spcAft>
                <a:spcPct val="0"/>
              </a:spcAft>
            </a:pPr>
            <a:r>
              <a:rPr lang="es-MX" sz="1700" b="1" dirty="0">
                <a:latin typeface="Arial" pitchFamily="34" charset="0"/>
                <a:ea typeface="Calibri" pitchFamily="34" charset="0"/>
                <a:cs typeface="Arial" pitchFamily="34" charset="0"/>
              </a:rPr>
              <a:t>ACCIÓN PROFORMA. PARA SU PROCEDENCIA DEBE ACREDITARSE LA REALIZACIÓN DE UN CONTRATO CON TODOS LOS REQUISITOS EXIGIDOS POR LA LEY  –COMPRAVENTA—) </a:t>
            </a:r>
          </a:p>
          <a:p>
            <a:pPr algn="just" defTabSz="625175" fontAlgn="base">
              <a:spcBef>
                <a:spcPct val="0"/>
              </a:spcBef>
              <a:spcAft>
                <a:spcPct val="0"/>
              </a:spcAft>
            </a:pPr>
            <a:r>
              <a:rPr lang="es-MX" sz="1700" dirty="0">
                <a:latin typeface="Arial" pitchFamily="34" charset="0"/>
                <a:ea typeface="Calibri" pitchFamily="34" charset="0"/>
                <a:cs typeface="Arial" pitchFamily="34" charset="0"/>
              </a:rPr>
              <a:t>La acción proforma procede cuando la ley exija determinada forma para un contrato y ésta no se hubiere realizado; de manera que como requisito de procedencia de la acción está acreditar la voluntad de las partes para celebrarlo lo cual debe constar de manera fehaciente, para que cualquiera de ellas pueda exigir que se dé al contrato la forma requerida por la ley, como pudiera ser que el obligado extienda la escritura correspondiente del acto jurídico realizado de modo informal. Así, en tratándose del contrato de compraventa, para que proceda dicha acción debe acreditarse por parte interesada en forma fehaciente, para que se produzca el otorgamiento en escritura pública, la existencia de los elementos constitutivos de la compraventa </a:t>
            </a:r>
          </a:p>
          <a:p>
            <a:pPr algn="just" defTabSz="625175" fontAlgn="base">
              <a:spcBef>
                <a:spcPct val="0"/>
              </a:spcBef>
              <a:spcAft>
                <a:spcPct val="0"/>
              </a:spcAft>
            </a:pPr>
            <a:endParaRPr lang="es-MX" sz="1700" dirty="0">
              <a:latin typeface="Arial" pitchFamily="34" charset="0"/>
              <a:ea typeface="Calibri" pitchFamily="34" charset="0"/>
              <a:cs typeface="Arial" pitchFamily="34" charset="0"/>
            </a:endParaRPr>
          </a:p>
          <a:p>
            <a:pPr algn="just" defTabSz="625175" fontAlgn="base">
              <a:spcBef>
                <a:spcPct val="0"/>
              </a:spcBef>
              <a:spcAft>
                <a:spcPct val="0"/>
              </a:spcAft>
            </a:pPr>
            <a:r>
              <a:rPr lang="es-MX" sz="1700" dirty="0">
                <a:latin typeface="Arial" pitchFamily="34" charset="0"/>
                <a:ea typeface="Calibri" pitchFamily="34" charset="0"/>
                <a:cs typeface="Arial" pitchFamily="34" charset="0"/>
              </a:rPr>
              <a:t>(RUBRO: (Cfr. Novena Época. Instancia: Tribunales Colegiados de Circuito. Fuente: Semanario Judicial de la Federación y su Gaceta. </a:t>
            </a:r>
            <a:r>
              <a:rPr lang="en-US" sz="1700" dirty="0">
                <a:latin typeface="Arial" pitchFamily="34" charset="0"/>
                <a:ea typeface="Calibri" pitchFamily="34" charset="0"/>
                <a:cs typeface="Arial" pitchFamily="34" charset="0"/>
              </a:rPr>
              <a:t>XXVI, Julio de 2007. </a:t>
            </a:r>
            <a:r>
              <a:rPr lang="en-US" sz="1700" dirty="0" err="1">
                <a:latin typeface="Arial" pitchFamily="34" charset="0"/>
                <a:ea typeface="Calibri" pitchFamily="34" charset="0"/>
                <a:cs typeface="Arial" pitchFamily="34" charset="0"/>
              </a:rPr>
              <a:t>Página</a:t>
            </a:r>
            <a:r>
              <a:rPr lang="en-US" sz="1700" dirty="0">
                <a:latin typeface="Arial" pitchFamily="34" charset="0"/>
                <a:ea typeface="Calibri" pitchFamily="34" charset="0"/>
                <a:cs typeface="Arial" pitchFamily="34" charset="0"/>
              </a:rPr>
              <a:t>: 2446. </a:t>
            </a:r>
            <a:r>
              <a:rPr lang="en-US" sz="1700" dirty="0" err="1">
                <a:latin typeface="Arial" pitchFamily="34" charset="0"/>
                <a:ea typeface="Calibri" pitchFamily="34" charset="0"/>
                <a:cs typeface="Arial" pitchFamily="34" charset="0"/>
              </a:rPr>
              <a:t>Tesis</a:t>
            </a:r>
            <a:r>
              <a:rPr lang="en-US" sz="1700" dirty="0">
                <a:latin typeface="Arial" pitchFamily="34" charset="0"/>
                <a:ea typeface="Calibri" pitchFamily="34" charset="0"/>
                <a:cs typeface="Arial" pitchFamily="34" charset="0"/>
              </a:rPr>
              <a:t>: XVII.26 C.</a:t>
            </a:r>
            <a:endParaRPr lang="en-US" sz="1700" dirty="0">
              <a:latin typeface="Arial" pitchFamily="34" charset="0"/>
              <a:cs typeface="Arial" pitchFamily="34" charset="0"/>
            </a:endParaRPr>
          </a:p>
        </p:txBody>
      </p:sp>
      <p:sp>
        <p:nvSpPr>
          <p:cNvPr id="3" name="2 CuadroTexto"/>
          <p:cNvSpPr txBox="1"/>
          <p:nvPr/>
        </p:nvSpPr>
        <p:spPr>
          <a:xfrm>
            <a:off x="2560348" y="589163"/>
            <a:ext cx="3580778" cy="432460"/>
          </a:xfrm>
          <a:prstGeom prst="rect">
            <a:avLst/>
          </a:prstGeom>
          <a:noFill/>
        </p:spPr>
        <p:txBody>
          <a:bodyPr wrap="none" lIns="62518" tIns="31259" rIns="62518" bIns="31259" rtlCol="0">
            <a:spAutoFit/>
          </a:bodyPr>
          <a:lstStyle/>
          <a:p>
            <a:r>
              <a:rPr lang="es-MX" sz="2400" b="1" dirty="0"/>
              <a:t>TESIS JURISPRUDENCIAL</a:t>
            </a:r>
          </a:p>
        </p:txBody>
      </p:sp>
      <p:sp>
        <p:nvSpPr>
          <p:cNvPr id="4" name="3 Flecha derecha">
            <a:hlinkClick r:id="rId2" action="ppaction://hlinksldjump"/>
          </p:cNvPr>
          <p:cNvSpPr/>
          <p:nvPr/>
        </p:nvSpPr>
        <p:spPr>
          <a:xfrm>
            <a:off x="8046672" y="6062436"/>
            <a:ext cx="731510" cy="630975"/>
          </a:xfrm>
          <a:prstGeom prst="rightArrow">
            <a:avLst/>
          </a:prstGeom>
        </p:spPr>
        <p:style>
          <a:lnRef idx="0">
            <a:schemeClr val="accent6"/>
          </a:lnRef>
          <a:fillRef idx="3">
            <a:schemeClr val="accent6"/>
          </a:fillRef>
          <a:effectRef idx="3">
            <a:schemeClr val="accent6"/>
          </a:effectRef>
          <a:fontRef idx="minor">
            <a:schemeClr val="lt1"/>
          </a:fontRef>
        </p:style>
        <p:txBody>
          <a:bodyPr lIns="62518" tIns="31259" rIns="62518" bIns="31259" rtlCol="0" anchor="ctr"/>
          <a:lstStyle/>
          <a:p>
            <a:pPr algn="ctr"/>
            <a:endParaRPr lang="es-MX"/>
          </a:p>
        </p:txBody>
      </p:sp>
    </p:spTree>
    <p:extLst>
      <p:ext uri="{BB962C8B-B14F-4D97-AF65-F5344CB8AC3E}">
        <p14:creationId xmlns:p14="http://schemas.microsoft.com/office/powerpoint/2010/main" val="381640228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2011715" y="1344197"/>
            <a:ext cx="4709095" cy="4464353"/>
          </a:xfrm>
          <a:prstGeom prst="rect">
            <a:avLst/>
          </a:prstGeom>
          <a:solidFill>
            <a:srgbClr val="FFFFFF"/>
          </a:solidFill>
          <a:ln w="57150" cmpd="thinThick">
            <a:solidFill>
              <a:srgbClr val="000000"/>
            </a:solidFill>
            <a:miter lim="800000"/>
            <a:headEnd/>
            <a:tailEnd/>
          </a:ln>
        </p:spPr>
        <p:txBody>
          <a:bodyPr vert="horz" wrap="square" lIns="62518" tIns="31259" rIns="62518" bIns="31259" numCol="1" anchor="t" anchorCtr="0" compatLnSpc="1">
            <a:prstTxWarp prst="textNoShape">
              <a:avLst/>
            </a:prstTxWarp>
          </a:bodyPr>
          <a:lstStyle/>
          <a:p>
            <a:pPr algn="just" defTabSz="625175" fontAlgn="base">
              <a:spcBef>
                <a:spcPts val="342"/>
              </a:spcBef>
              <a:spcAft>
                <a:spcPts val="402"/>
              </a:spcAft>
            </a:pPr>
            <a:endParaRPr lang="es-MX" sz="1100" dirty="0">
              <a:solidFill>
                <a:srgbClr val="000000"/>
              </a:solidFill>
              <a:latin typeface="Arial" pitchFamily="34" charset="0"/>
              <a:cs typeface="Arial" pitchFamily="34" charset="0"/>
            </a:endParaRPr>
          </a:p>
          <a:p>
            <a:pPr algn="just" defTabSz="625175" fontAlgn="base">
              <a:spcBef>
                <a:spcPts val="342"/>
              </a:spcBef>
              <a:spcAft>
                <a:spcPts val="402"/>
              </a:spcAft>
            </a:pPr>
            <a:r>
              <a:rPr lang="es-MX" sz="1100" dirty="0">
                <a:solidFill>
                  <a:srgbClr val="000000"/>
                </a:solidFill>
                <a:latin typeface="Arial" pitchFamily="34" charset="0"/>
                <a:cs typeface="Arial" pitchFamily="34" charset="0"/>
              </a:rPr>
              <a:t>B.- En caso de rebeldía de la parte demandada para comparecer ante el Fedatario Público correspondiente solicito otorgue por conducto de su Señoría y así se eleve escritura pública el contrato de promesa de compraventa de fecha 28 de noviembre de 1999 (documento que en original se acompaña como ANEXO II)</a:t>
            </a:r>
            <a:r>
              <a:rPr lang="es-MX" sz="1100" b="1" dirty="0">
                <a:solidFill>
                  <a:srgbClr val="000000"/>
                </a:solidFill>
                <a:latin typeface="Arial" pitchFamily="34" charset="0"/>
                <a:cs typeface="Arial" pitchFamily="34" charset="0"/>
              </a:rPr>
              <a:t>.                 </a:t>
            </a:r>
            <a:r>
              <a:rPr lang="es-MX" sz="1100" dirty="0">
                <a:solidFill>
                  <a:srgbClr val="000000"/>
                </a:solidFill>
                <a:latin typeface="Arial" pitchFamily="34" charset="0"/>
                <a:cs typeface="Arial" pitchFamily="34" charset="0"/>
              </a:rPr>
              <a:t>                   </a:t>
            </a:r>
          </a:p>
          <a:p>
            <a:pPr algn="just" defTabSz="625175" fontAlgn="base">
              <a:spcBef>
                <a:spcPct val="0"/>
              </a:spcBef>
              <a:spcAft>
                <a:spcPts val="684"/>
              </a:spcAft>
            </a:pPr>
            <a:r>
              <a:rPr lang="es-MX" sz="1100" b="1" dirty="0">
                <a:solidFill>
                  <a:srgbClr val="000000"/>
                </a:solidFill>
                <a:latin typeface="Arial" pitchFamily="34" charset="0"/>
                <a:cs typeface="Arial" pitchFamily="34" charset="0"/>
              </a:rPr>
              <a:t>C.- </a:t>
            </a:r>
            <a:r>
              <a:rPr lang="es-MX" sz="1100" dirty="0">
                <a:solidFill>
                  <a:srgbClr val="000000"/>
                </a:solidFill>
                <a:latin typeface="Arial" pitchFamily="34" charset="0"/>
                <a:cs typeface="Arial" pitchFamily="34" charset="0"/>
              </a:rPr>
              <a:t>La correspondiente inscripción ante el Registro Público de la Propiedad del Distrito Federal de la escrituración mencionada en el inciso a) del capítulo de prestaciones.  </a:t>
            </a:r>
          </a:p>
          <a:p>
            <a:pPr algn="just" defTabSz="625175" fontAlgn="base">
              <a:spcBef>
                <a:spcPct val="0"/>
              </a:spcBef>
              <a:spcAft>
                <a:spcPts val="684"/>
              </a:spcAft>
            </a:pPr>
            <a:r>
              <a:rPr lang="es-MX" sz="1100" dirty="0">
                <a:solidFill>
                  <a:srgbClr val="000000"/>
                </a:solidFill>
                <a:latin typeface="Arial" pitchFamily="34" charset="0"/>
                <a:cs typeface="Arial" pitchFamily="34" charset="0"/>
              </a:rPr>
              <a:t>D.- El pago de la mitad de los gastos de escritura y registro que se generen con motivo de la formalización del contrato base de la acción.</a:t>
            </a:r>
          </a:p>
          <a:p>
            <a:pPr algn="just" defTabSz="625175" fontAlgn="base">
              <a:spcBef>
                <a:spcPct val="0"/>
              </a:spcBef>
              <a:spcAft>
                <a:spcPts val="684"/>
              </a:spcAft>
            </a:pPr>
            <a:r>
              <a:rPr lang="es-MX" sz="1100" b="1" dirty="0">
                <a:solidFill>
                  <a:srgbClr val="000000"/>
                </a:solidFill>
                <a:latin typeface="Arial" pitchFamily="34" charset="0"/>
                <a:cs typeface="Arial" pitchFamily="34" charset="0"/>
              </a:rPr>
              <a:t>E.- </a:t>
            </a:r>
            <a:r>
              <a:rPr lang="es-MX" sz="1100" dirty="0">
                <a:solidFill>
                  <a:srgbClr val="000000"/>
                </a:solidFill>
                <a:latin typeface="Arial" pitchFamily="34" charset="0"/>
                <a:cs typeface="Arial" pitchFamily="34" charset="0"/>
              </a:rPr>
              <a:t>El pago de los impuestos que se generen con motivo de la elevación a escritura pública el contrato base de la acción, y que le correspondan a la parte demandada cubrir de acuerdo a las leyes fiscales aplicables.  </a:t>
            </a:r>
          </a:p>
          <a:p>
            <a:pPr algn="just" defTabSz="625175" fontAlgn="base">
              <a:spcBef>
                <a:spcPct val="0"/>
              </a:spcBef>
              <a:spcAft>
                <a:spcPts val="684"/>
              </a:spcAft>
            </a:pPr>
            <a:r>
              <a:rPr lang="es-MX" sz="1100" b="1" dirty="0">
                <a:solidFill>
                  <a:srgbClr val="000000"/>
                </a:solidFill>
                <a:latin typeface="Arial" pitchFamily="34" charset="0"/>
                <a:cs typeface="Arial" pitchFamily="34" charset="0"/>
              </a:rPr>
              <a:t>F.- </a:t>
            </a:r>
            <a:r>
              <a:rPr lang="es-MX" sz="1100" dirty="0">
                <a:solidFill>
                  <a:srgbClr val="000000"/>
                </a:solidFill>
                <a:latin typeface="Arial" pitchFamily="34" charset="0"/>
                <a:cs typeface="Arial" pitchFamily="34" charset="0"/>
              </a:rPr>
              <a:t>El pago de los gastos y costas procesales que con motivo de la tramitación del presente juicio se generen hasta su solución total. </a:t>
            </a:r>
          </a:p>
          <a:p>
            <a:pPr algn="just" defTabSz="625175" fontAlgn="base">
              <a:spcBef>
                <a:spcPct val="0"/>
              </a:spcBef>
              <a:spcAft>
                <a:spcPts val="684"/>
              </a:spcAft>
            </a:pPr>
            <a:r>
              <a:rPr lang="es-MX" sz="1100" dirty="0">
                <a:solidFill>
                  <a:srgbClr val="000000"/>
                </a:solidFill>
                <a:latin typeface="Arial" pitchFamily="34" charset="0"/>
                <a:cs typeface="Arial" pitchFamily="34" charset="0"/>
              </a:rPr>
              <a:t>                                                		           </a:t>
            </a:r>
          </a:p>
        </p:txBody>
      </p:sp>
      <p:sp>
        <p:nvSpPr>
          <p:cNvPr id="5" name="4 Rectángulo redondeado"/>
          <p:cNvSpPr/>
          <p:nvPr/>
        </p:nvSpPr>
        <p:spPr>
          <a:xfrm>
            <a:off x="1737399" y="246932"/>
            <a:ext cx="4983411" cy="713222"/>
          </a:xfrm>
          <a:prstGeom prst="roundRect">
            <a:avLst/>
          </a:prstGeom>
        </p:spPr>
        <p:style>
          <a:lnRef idx="2">
            <a:schemeClr val="accent5"/>
          </a:lnRef>
          <a:fillRef idx="1">
            <a:schemeClr val="lt1"/>
          </a:fillRef>
          <a:effectRef idx="0">
            <a:schemeClr val="accent5"/>
          </a:effectRef>
          <a:fontRef idx="minor">
            <a:schemeClr val="dk1"/>
          </a:fontRef>
        </p:style>
        <p:txBody>
          <a:bodyPr lIns="62518" tIns="31259" rIns="62518" bIns="31259" rtlCol="0" anchor="ctr"/>
          <a:lstStyle/>
          <a:p>
            <a:pPr algn="ctr"/>
            <a:r>
              <a:rPr lang="es-MX" sz="1100" dirty="0"/>
              <a:t>Firma de escritura por el juez en rebeldía del demandado</a:t>
            </a:r>
          </a:p>
        </p:txBody>
      </p:sp>
      <p:cxnSp>
        <p:nvCxnSpPr>
          <p:cNvPr id="6" name="5 Conector recto de flecha"/>
          <p:cNvCxnSpPr>
            <a:cxnSpLocks/>
          </p:cNvCxnSpPr>
          <p:nvPr/>
        </p:nvCxnSpPr>
        <p:spPr>
          <a:xfrm flipH="1">
            <a:off x="4297180" y="960759"/>
            <a:ext cx="1008" cy="794912"/>
          </a:xfrm>
          <a:prstGeom prst="straightConnector1">
            <a:avLst/>
          </a:prstGeom>
          <a:ln w="38100">
            <a:tailEnd type="arrow"/>
          </a:ln>
        </p:spPr>
        <p:style>
          <a:lnRef idx="3">
            <a:schemeClr val="accent5"/>
          </a:lnRef>
          <a:fillRef idx="0">
            <a:schemeClr val="accent5"/>
          </a:fillRef>
          <a:effectRef idx="2">
            <a:schemeClr val="accent5"/>
          </a:effectRef>
          <a:fontRef idx="minor">
            <a:schemeClr val="tx1"/>
          </a:fontRef>
        </p:style>
      </p:cxnSp>
      <p:sp>
        <p:nvSpPr>
          <p:cNvPr id="8" name="7 Rectángulo redondeado"/>
          <p:cNvSpPr/>
          <p:nvPr/>
        </p:nvSpPr>
        <p:spPr>
          <a:xfrm>
            <a:off x="7072963" y="2167145"/>
            <a:ext cx="1645897" cy="932675"/>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err="1"/>
              <a:t>Art.______CCDF</a:t>
            </a:r>
            <a:endParaRPr lang="es-MX" sz="1100" dirty="0"/>
          </a:p>
          <a:p>
            <a:pPr algn="ctr"/>
            <a:r>
              <a:rPr lang="es-MX" sz="1100" dirty="0"/>
              <a:t>Obligación de pagar por mitad los gastos de escritura y registro</a:t>
            </a:r>
          </a:p>
        </p:txBody>
      </p:sp>
      <p:sp>
        <p:nvSpPr>
          <p:cNvPr id="9" name="8 Rectángulo redondeado"/>
          <p:cNvSpPr/>
          <p:nvPr/>
        </p:nvSpPr>
        <p:spPr>
          <a:xfrm>
            <a:off x="7086565" y="3864201"/>
            <a:ext cx="1645897" cy="1700760"/>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Arts. ________CPCDF</a:t>
            </a:r>
          </a:p>
          <a:p>
            <a:pPr algn="ctr"/>
            <a:r>
              <a:rPr lang="es-MX" sz="1100" dirty="0"/>
              <a:t>Gastos y costas procesales de juicio</a:t>
            </a:r>
          </a:p>
          <a:p>
            <a:pPr algn="ctr"/>
            <a:endParaRPr lang="es-MX" sz="1100" dirty="0"/>
          </a:p>
          <a:p>
            <a:pPr algn="ctr"/>
            <a:r>
              <a:rPr lang="es-MX" sz="1100" dirty="0"/>
              <a:t>Art. __ constitucional</a:t>
            </a:r>
          </a:p>
          <a:p>
            <a:pPr algn="ctr"/>
            <a:r>
              <a:rPr lang="es-MX" sz="1100" dirty="0"/>
              <a:t>Prohibición constitucional de cobrar costas judiciales</a:t>
            </a:r>
          </a:p>
        </p:txBody>
      </p:sp>
      <p:sp>
        <p:nvSpPr>
          <p:cNvPr id="10" name="9 Rectángulo redondeado"/>
          <p:cNvSpPr/>
          <p:nvPr/>
        </p:nvSpPr>
        <p:spPr>
          <a:xfrm>
            <a:off x="594415" y="1289333"/>
            <a:ext cx="1188703" cy="1042402"/>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endParaRPr lang="es-MX" sz="1100" dirty="0"/>
          </a:p>
          <a:p>
            <a:pPr algn="ctr"/>
            <a:r>
              <a:rPr lang="es-MX" sz="1100" dirty="0"/>
              <a:t>Presentación de documentos con la demanda</a:t>
            </a:r>
          </a:p>
        </p:txBody>
      </p:sp>
      <p:sp>
        <p:nvSpPr>
          <p:cNvPr id="11" name="10 Rectángulo redondeado"/>
          <p:cNvSpPr/>
          <p:nvPr/>
        </p:nvSpPr>
        <p:spPr>
          <a:xfrm>
            <a:off x="274380" y="2825504"/>
            <a:ext cx="1508739" cy="2523709"/>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Art. ____ CCDF</a:t>
            </a:r>
          </a:p>
          <a:p>
            <a:pPr algn="ctr"/>
            <a:r>
              <a:rPr lang="es-MX" sz="1100" dirty="0"/>
              <a:t>Perfeccionamiento de contratos obliga a lo pactado y a las consecuencias según su naturaleza</a:t>
            </a:r>
          </a:p>
          <a:p>
            <a:pPr algn="ctr"/>
            <a:endParaRPr lang="es-MX" sz="1100" dirty="0"/>
          </a:p>
          <a:p>
            <a:pPr algn="ctr"/>
            <a:r>
              <a:rPr lang="es-MX" sz="1100" dirty="0"/>
              <a:t>Arts. ____CCDF</a:t>
            </a:r>
          </a:p>
          <a:p>
            <a:pPr algn="ctr"/>
            <a:r>
              <a:rPr lang="es-MX" sz="1100" dirty="0"/>
              <a:t>Efectos de inscripción en el Registro Público de la compraventa</a:t>
            </a:r>
          </a:p>
        </p:txBody>
      </p:sp>
      <p:cxnSp>
        <p:nvCxnSpPr>
          <p:cNvPr id="13" name="12 Conector recto de flecha"/>
          <p:cNvCxnSpPr>
            <a:cxnSpLocks/>
          </p:cNvCxnSpPr>
          <p:nvPr/>
        </p:nvCxnSpPr>
        <p:spPr>
          <a:xfrm>
            <a:off x="1783119" y="2167145"/>
            <a:ext cx="3781105" cy="1"/>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14" name="13 Conector recto de flecha"/>
          <p:cNvCxnSpPr>
            <a:cxnSpLocks/>
          </p:cNvCxnSpPr>
          <p:nvPr/>
        </p:nvCxnSpPr>
        <p:spPr>
          <a:xfrm>
            <a:off x="1783119" y="3044957"/>
            <a:ext cx="228597" cy="1210"/>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17" name="16 Conector recto de flecha"/>
          <p:cNvCxnSpPr>
            <a:cxnSpLocks/>
          </p:cNvCxnSpPr>
          <p:nvPr/>
        </p:nvCxnSpPr>
        <p:spPr>
          <a:xfrm flipH="1">
            <a:off x="4229104" y="2614305"/>
            <a:ext cx="2857461" cy="497784"/>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23" name="22 Conector recto de flecha"/>
          <p:cNvCxnSpPr>
            <a:cxnSpLocks/>
          </p:cNvCxnSpPr>
          <p:nvPr/>
        </p:nvCxnSpPr>
        <p:spPr>
          <a:xfrm flipH="1" flipV="1">
            <a:off x="4297180" y="4319081"/>
            <a:ext cx="2789385" cy="426636"/>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142558308"/>
      </p:ext>
    </p:extLst>
  </p:cSld>
  <p:clrMapOvr>
    <a:masterClrMapping/>
  </p:clrMapOvr>
  <p:transition spd="slow">
    <p:pull/>
  </p:transition>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2011715" y="1344197"/>
            <a:ext cx="4709095" cy="4464353"/>
          </a:xfrm>
          <a:prstGeom prst="rect">
            <a:avLst/>
          </a:prstGeom>
          <a:solidFill>
            <a:srgbClr val="FFFFFF"/>
          </a:solidFill>
          <a:ln w="57150" cmpd="thinThick">
            <a:solidFill>
              <a:srgbClr val="000000"/>
            </a:solidFill>
            <a:miter lim="800000"/>
            <a:headEnd/>
            <a:tailEnd/>
          </a:ln>
        </p:spPr>
        <p:txBody>
          <a:bodyPr vert="horz" wrap="square" lIns="62518" tIns="31259" rIns="62518" bIns="31259" numCol="1" anchor="t" anchorCtr="0" compatLnSpc="1">
            <a:prstTxWarp prst="textNoShape">
              <a:avLst/>
            </a:prstTxWarp>
          </a:bodyPr>
          <a:lstStyle/>
          <a:p>
            <a:pPr algn="just" defTabSz="625175" fontAlgn="base">
              <a:spcBef>
                <a:spcPts val="342"/>
              </a:spcBef>
              <a:spcAft>
                <a:spcPts val="402"/>
              </a:spcAft>
            </a:pPr>
            <a:endParaRPr lang="es-MX" sz="1100" dirty="0">
              <a:solidFill>
                <a:srgbClr val="000000"/>
              </a:solidFill>
              <a:latin typeface="Arial" pitchFamily="34" charset="0"/>
              <a:cs typeface="Arial" pitchFamily="34" charset="0"/>
            </a:endParaRPr>
          </a:p>
          <a:p>
            <a:pPr algn="just" defTabSz="625175" fontAlgn="base">
              <a:spcBef>
                <a:spcPts val="342"/>
              </a:spcBef>
              <a:spcAft>
                <a:spcPts val="402"/>
              </a:spcAft>
            </a:pPr>
            <a:r>
              <a:rPr lang="es-MX" sz="1100" dirty="0">
                <a:solidFill>
                  <a:srgbClr val="000000"/>
                </a:solidFill>
                <a:latin typeface="Arial" pitchFamily="34" charset="0"/>
                <a:cs typeface="Arial" pitchFamily="34" charset="0"/>
              </a:rPr>
              <a:t>B.- En caso de rebeldía de la parte demandada para comparecer ante el Fedatario Público correspondiente solicito otorgue por conducto de su Señoría y así se eleve escritura pública el contrato de promesa de compraventa de fecha 28 de noviembre de 1999 (documento que en original se acompaña como ANEXO II)</a:t>
            </a:r>
            <a:r>
              <a:rPr lang="es-MX" sz="1100" b="1" dirty="0">
                <a:solidFill>
                  <a:srgbClr val="000000"/>
                </a:solidFill>
                <a:latin typeface="Arial" pitchFamily="34" charset="0"/>
                <a:cs typeface="Arial" pitchFamily="34" charset="0"/>
              </a:rPr>
              <a:t>.                 </a:t>
            </a:r>
            <a:r>
              <a:rPr lang="es-MX" sz="1100" dirty="0">
                <a:solidFill>
                  <a:srgbClr val="000000"/>
                </a:solidFill>
                <a:latin typeface="Arial" pitchFamily="34" charset="0"/>
                <a:cs typeface="Arial" pitchFamily="34" charset="0"/>
              </a:rPr>
              <a:t>                   </a:t>
            </a:r>
          </a:p>
          <a:p>
            <a:pPr algn="just" defTabSz="625175" fontAlgn="base">
              <a:spcBef>
                <a:spcPct val="0"/>
              </a:spcBef>
              <a:spcAft>
                <a:spcPts val="684"/>
              </a:spcAft>
            </a:pPr>
            <a:r>
              <a:rPr lang="es-MX" sz="1100" b="1" dirty="0">
                <a:solidFill>
                  <a:srgbClr val="000000"/>
                </a:solidFill>
                <a:latin typeface="Arial" pitchFamily="34" charset="0"/>
                <a:cs typeface="Arial" pitchFamily="34" charset="0"/>
              </a:rPr>
              <a:t>C.- </a:t>
            </a:r>
            <a:r>
              <a:rPr lang="es-MX" sz="1100" dirty="0">
                <a:solidFill>
                  <a:srgbClr val="000000"/>
                </a:solidFill>
                <a:latin typeface="Arial" pitchFamily="34" charset="0"/>
                <a:cs typeface="Arial" pitchFamily="34" charset="0"/>
              </a:rPr>
              <a:t>La correspondiente inscripción ante el Registro Público de la Propiedad del Distrito Federal de la escrituración mencionada en el inciso a) del capítulo de prestaciones.  </a:t>
            </a:r>
          </a:p>
          <a:p>
            <a:pPr algn="just" defTabSz="625175" fontAlgn="base">
              <a:spcBef>
                <a:spcPct val="0"/>
              </a:spcBef>
              <a:spcAft>
                <a:spcPts val="684"/>
              </a:spcAft>
            </a:pPr>
            <a:r>
              <a:rPr lang="es-MX" sz="1100" dirty="0">
                <a:solidFill>
                  <a:srgbClr val="000000"/>
                </a:solidFill>
                <a:latin typeface="Arial" pitchFamily="34" charset="0"/>
                <a:cs typeface="Arial" pitchFamily="34" charset="0"/>
              </a:rPr>
              <a:t>D.- El pago de la mitad de los gastos de escritura y registro que se generen con motivo de la formalización del contrato base de la acción.</a:t>
            </a:r>
          </a:p>
          <a:p>
            <a:pPr algn="just" defTabSz="625175" fontAlgn="base">
              <a:spcBef>
                <a:spcPct val="0"/>
              </a:spcBef>
              <a:spcAft>
                <a:spcPts val="684"/>
              </a:spcAft>
            </a:pPr>
            <a:r>
              <a:rPr lang="es-MX" sz="1100" b="1" dirty="0">
                <a:solidFill>
                  <a:srgbClr val="000000"/>
                </a:solidFill>
                <a:latin typeface="Arial" pitchFamily="34" charset="0"/>
                <a:cs typeface="Arial" pitchFamily="34" charset="0"/>
              </a:rPr>
              <a:t>E.- </a:t>
            </a:r>
            <a:r>
              <a:rPr lang="es-MX" sz="1100" dirty="0">
                <a:solidFill>
                  <a:srgbClr val="000000"/>
                </a:solidFill>
                <a:latin typeface="Arial" pitchFamily="34" charset="0"/>
                <a:cs typeface="Arial" pitchFamily="34" charset="0"/>
              </a:rPr>
              <a:t>El pago de los impuestos que se generen con motivo de la elevación a escritura pública el contrato base de la acción, y que le correspondan a la parte demandada cubrir de acuerdo a las leyes fiscales aplicables.  </a:t>
            </a:r>
          </a:p>
          <a:p>
            <a:pPr algn="just" defTabSz="625175" fontAlgn="base">
              <a:spcBef>
                <a:spcPct val="0"/>
              </a:spcBef>
              <a:spcAft>
                <a:spcPts val="684"/>
              </a:spcAft>
            </a:pPr>
            <a:r>
              <a:rPr lang="es-MX" sz="1100" b="1" dirty="0">
                <a:solidFill>
                  <a:srgbClr val="000000"/>
                </a:solidFill>
                <a:latin typeface="Arial" pitchFamily="34" charset="0"/>
                <a:cs typeface="Arial" pitchFamily="34" charset="0"/>
              </a:rPr>
              <a:t>F.- </a:t>
            </a:r>
            <a:r>
              <a:rPr lang="es-MX" sz="1100" dirty="0">
                <a:solidFill>
                  <a:srgbClr val="000000"/>
                </a:solidFill>
                <a:latin typeface="Arial" pitchFamily="34" charset="0"/>
                <a:cs typeface="Arial" pitchFamily="34" charset="0"/>
              </a:rPr>
              <a:t>El pago de los gastos y costas procesales que con motivo de la tramitación del presente juicio se generen hasta su solución total. </a:t>
            </a:r>
          </a:p>
          <a:p>
            <a:pPr algn="just" defTabSz="625175" fontAlgn="base">
              <a:spcBef>
                <a:spcPct val="0"/>
              </a:spcBef>
              <a:spcAft>
                <a:spcPts val="684"/>
              </a:spcAft>
            </a:pPr>
            <a:r>
              <a:rPr lang="es-MX" sz="1100" dirty="0">
                <a:solidFill>
                  <a:srgbClr val="000000"/>
                </a:solidFill>
                <a:latin typeface="Arial" pitchFamily="34" charset="0"/>
                <a:cs typeface="Arial" pitchFamily="34" charset="0"/>
              </a:rPr>
              <a:t>                                                		           </a:t>
            </a:r>
          </a:p>
        </p:txBody>
      </p:sp>
      <p:sp>
        <p:nvSpPr>
          <p:cNvPr id="5" name="4 Rectángulo redondeado"/>
          <p:cNvSpPr/>
          <p:nvPr/>
        </p:nvSpPr>
        <p:spPr>
          <a:xfrm>
            <a:off x="1737399" y="246932"/>
            <a:ext cx="4983411" cy="713222"/>
          </a:xfrm>
          <a:prstGeom prst="roundRect">
            <a:avLst/>
          </a:prstGeom>
        </p:spPr>
        <p:style>
          <a:lnRef idx="2">
            <a:schemeClr val="accent5"/>
          </a:lnRef>
          <a:fillRef idx="1">
            <a:schemeClr val="lt1"/>
          </a:fillRef>
          <a:effectRef idx="0">
            <a:schemeClr val="accent5"/>
          </a:effectRef>
          <a:fontRef idx="minor">
            <a:schemeClr val="dk1"/>
          </a:fontRef>
        </p:style>
        <p:txBody>
          <a:bodyPr lIns="62518" tIns="31259" rIns="62518" bIns="31259" rtlCol="0" anchor="ctr"/>
          <a:lstStyle/>
          <a:p>
            <a:pPr algn="ctr"/>
            <a:r>
              <a:rPr lang="es-MX" sz="1100" dirty="0"/>
              <a:t>Firma de escritura por el juez en rebeldía del demandado</a:t>
            </a:r>
          </a:p>
        </p:txBody>
      </p:sp>
      <p:cxnSp>
        <p:nvCxnSpPr>
          <p:cNvPr id="6" name="5 Conector recto de flecha"/>
          <p:cNvCxnSpPr/>
          <p:nvPr/>
        </p:nvCxnSpPr>
        <p:spPr>
          <a:xfrm rot="5400000">
            <a:off x="4078231" y="1179708"/>
            <a:ext cx="438906" cy="1008"/>
          </a:xfrm>
          <a:prstGeom prst="straightConnector1">
            <a:avLst/>
          </a:prstGeom>
          <a:ln w="38100">
            <a:tailEnd type="arrow"/>
          </a:ln>
        </p:spPr>
        <p:style>
          <a:lnRef idx="3">
            <a:schemeClr val="accent5"/>
          </a:lnRef>
          <a:fillRef idx="0">
            <a:schemeClr val="accent5"/>
          </a:fillRef>
          <a:effectRef idx="2">
            <a:schemeClr val="accent5"/>
          </a:effectRef>
          <a:fontRef idx="minor">
            <a:schemeClr val="tx1"/>
          </a:fontRef>
        </p:style>
      </p:cxnSp>
      <p:sp>
        <p:nvSpPr>
          <p:cNvPr id="8" name="7 Rectángulo redondeado"/>
          <p:cNvSpPr/>
          <p:nvPr/>
        </p:nvSpPr>
        <p:spPr>
          <a:xfrm>
            <a:off x="7086565" y="4361675"/>
            <a:ext cx="1645897" cy="932675"/>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Art. 2263 CCDF</a:t>
            </a:r>
          </a:p>
          <a:p>
            <a:pPr algn="ctr"/>
            <a:r>
              <a:rPr lang="es-MX" sz="1100" dirty="0"/>
              <a:t>Obligación de pagar por mitad los gastos de escritura y registro</a:t>
            </a:r>
          </a:p>
        </p:txBody>
      </p:sp>
      <p:sp>
        <p:nvSpPr>
          <p:cNvPr id="9" name="8 Rectángulo redondeado"/>
          <p:cNvSpPr/>
          <p:nvPr/>
        </p:nvSpPr>
        <p:spPr>
          <a:xfrm>
            <a:off x="7086565" y="2167145"/>
            <a:ext cx="1645897" cy="1700760"/>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Art. 138, 139, 140 CPCDF</a:t>
            </a:r>
          </a:p>
          <a:p>
            <a:pPr algn="ctr"/>
            <a:r>
              <a:rPr lang="es-MX" sz="1100" dirty="0"/>
              <a:t>Gastos y costas procesales de juicio</a:t>
            </a:r>
          </a:p>
          <a:p>
            <a:pPr algn="ctr"/>
            <a:endParaRPr lang="es-MX" sz="1100" dirty="0"/>
          </a:p>
          <a:p>
            <a:pPr algn="ctr"/>
            <a:r>
              <a:rPr lang="es-MX" sz="1100" dirty="0"/>
              <a:t>Art. 17 constitucional</a:t>
            </a:r>
          </a:p>
          <a:p>
            <a:pPr algn="ctr"/>
            <a:r>
              <a:rPr lang="es-MX" sz="1100" dirty="0"/>
              <a:t>Prohibición constitucional de cobrar costas judiciales</a:t>
            </a:r>
          </a:p>
        </p:txBody>
      </p:sp>
      <p:sp>
        <p:nvSpPr>
          <p:cNvPr id="10" name="9 Rectángulo redondeado"/>
          <p:cNvSpPr/>
          <p:nvPr/>
        </p:nvSpPr>
        <p:spPr>
          <a:xfrm>
            <a:off x="594415" y="1289333"/>
            <a:ext cx="1188703" cy="1042402"/>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Art. 95, Fracc. II CPCDF</a:t>
            </a:r>
          </a:p>
          <a:p>
            <a:pPr algn="ctr"/>
            <a:r>
              <a:rPr lang="es-MX" sz="1100" dirty="0"/>
              <a:t>Presentación de documentos con la demanda</a:t>
            </a:r>
          </a:p>
        </p:txBody>
      </p:sp>
      <p:sp>
        <p:nvSpPr>
          <p:cNvPr id="11" name="10 Rectángulo redondeado"/>
          <p:cNvSpPr/>
          <p:nvPr/>
        </p:nvSpPr>
        <p:spPr>
          <a:xfrm>
            <a:off x="274380" y="2825504"/>
            <a:ext cx="1508739" cy="2523709"/>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Art. 1796 CCDF</a:t>
            </a:r>
          </a:p>
          <a:p>
            <a:pPr algn="ctr"/>
            <a:r>
              <a:rPr lang="es-MX" sz="1100" dirty="0"/>
              <a:t>Perfeccionamiento de contratos obliga a lo pactado y a las consecuencias según su naturaleza</a:t>
            </a:r>
          </a:p>
          <a:p>
            <a:pPr algn="ctr"/>
            <a:endParaRPr lang="es-MX" sz="1100" dirty="0"/>
          </a:p>
          <a:p>
            <a:pPr algn="ctr"/>
            <a:r>
              <a:rPr lang="es-MX" sz="1100" dirty="0"/>
              <a:t>Art. 22, 23, 3007 y 3011 CCDF</a:t>
            </a:r>
          </a:p>
          <a:p>
            <a:pPr algn="ctr"/>
            <a:r>
              <a:rPr lang="es-MX" sz="1100" dirty="0"/>
              <a:t>Efectos de inscripción en el Registro Público de la compraventa</a:t>
            </a:r>
          </a:p>
        </p:txBody>
      </p:sp>
      <p:cxnSp>
        <p:nvCxnSpPr>
          <p:cNvPr id="13" name="12 Conector recto de flecha"/>
          <p:cNvCxnSpPr>
            <a:cxnSpLocks/>
          </p:cNvCxnSpPr>
          <p:nvPr/>
        </p:nvCxnSpPr>
        <p:spPr>
          <a:xfrm>
            <a:off x="1783119" y="2167145"/>
            <a:ext cx="3781105" cy="1"/>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14" name="13 Conector recto de flecha"/>
          <p:cNvCxnSpPr>
            <a:cxnSpLocks/>
          </p:cNvCxnSpPr>
          <p:nvPr/>
        </p:nvCxnSpPr>
        <p:spPr>
          <a:xfrm>
            <a:off x="1783119" y="3044957"/>
            <a:ext cx="228597" cy="1210"/>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17" name="16 Conector recto de flecha"/>
          <p:cNvCxnSpPr>
            <a:cxnSpLocks/>
          </p:cNvCxnSpPr>
          <p:nvPr/>
        </p:nvCxnSpPr>
        <p:spPr>
          <a:xfrm rot="10800000">
            <a:off x="6583652" y="3538726"/>
            <a:ext cx="548632" cy="1210"/>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23" name="22 Conector recto de flecha"/>
          <p:cNvCxnSpPr>
            <a:cxnSpLocks/>
          </p:cNvCxnSpPr>
          <p:nvPr/>
        </p:nvCxnSpPr>
        <p:spPr>
          <a:xfrm rot="10800000">
            <a:off x="6537933" y="4744507"/>
            <a:ext cx="548632" cy="1210"/>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156623085"/>
      </p:ext>
    </p:extLst>
  </p:cSld>
  <p:clrMapOvr>
    <a:masterClrMapping/>
  </p:clrMapOvr>
  <p:transition spd="slow">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2011716" y="453571"/>
            <a:ext cx="4663375" cy="5992907"/>
          </a:xfrm>
          <a:prstGeom prst="rect">
            <a:avLst/>
          </a:prstGeom>
          <a:solidFill>
            <a:srgbClr val="FFFFFF"/>
          </a:solidFill>
          <a:ln w="57150" cmpd="thinThick">
            <a:solidFill>
              <a:srgbClr val="000000"/>
            </a:solidFill>
            <a:miter lim="800000"/>
            <a:headEnd/>
            <a:tailEnd/>
          </a:ln>
        </p:spPr>
        <p:txBody>
          <a:bodyPr vert="horz" wrap="square" lIns="62518" tIns="31259" rIns="62518" bIns="31259" numCol="1" anchor="t" anchorCtr="0" compatLnSpc="1">
            <a:prstTxWarp prst="textNoShape">
              <a:avLst/>
            </a:prstTxWarp>
          </a:bodyPr>
          <a:lstStyle/>
          <a:p>
            <a:pPr marL="312588" lvl="1" algn="just" defTabSz="625175" fontAlgn="base">
              <a:spcBef>
                <a:spcPct val="0"/>
              </a:spcBef>
              <a:spcAft>
                <a:spcPts val="684"/>
              </a:spcAft>
            </a:pPr>
            <a:endParaRPr lang="en-US" sz="600" b="1" dirty="0">
              <a:solidFill>
                <a:srgbClr val="000000"/>
              </a:solidFill>
              <a:latin typeface="Arial" pitchFamily="34" charset="0"/>
              <a:cs typeface="Arial" pitchFamily="34" charset="0"/>
            </a:endParaRPr>
          </a:p>
          <a:p>
            <a:pPr algn="just" defTabSz="625175" fontAlgn="base">
              <a:spcBef>
                <a:spcPct val="0"/>
              </a:spcBef>
              <a:spcAft>
                <a:spcPts val="684"/>
              </a:spcAft>
            </a:pPr>
            <a:r>
              <a:rPr lang="en-US" sz="1100" noProof="1">
                <a:solidFill>
                  <a:srgbClr val="000000"/>
                </a:solidFill>
                <a:latin typeface="Arial" pitchFamily="34" charset="0"/>
                <a:cs typeface="Arial" pitchFamily="34" charset="0"/>
              </a:rPr>
              <a:t>Fundo esta demanda en los siguientes:</a:t>
            </a:r>
            <a:endParaRPr lang="es-MX" sz="1100" dirty="0">
              <a:solidFill>
                <a:srgbClr val="000000"/>
              </a:solidFill>
              <a:latin typeface="Arial" pitchFamily="34" charset="0"/>
              <a:cs typeface="Arial" pitchFamily="34" charset="0"/>
            </a:endParaRPr>
          </a:p>
          <a:p>
            <a:pPr algn="ctr" defTabSz="625175" fontAlgn="base">
              <a:spcBef>
                <a:spcPct val="0"/>
              </a:spcBef>
              <a:spcAft>
                <a:spcPct val="0"/>
              </a:spcAft>
            </a:pPr>
            <a:r>
              <a:rPr lang="es-MX" sz="1100" b="1" noProof="1">
                <a:solidFill>
                  <a:srgbClr val="000000"/>
                </a:solidFill>
                <a:latin typeface="Arial" pitchFamily="34" charset="0"/>
                <a:cs typeface="Arial" pitchFamily="34" charset="0"/>
              </a:rPr>
              <a:t>H E C H O S</a:t>
            </a:r>
          </a:p>
          <a:p>
            <a:pPr algn="ctr" defTabSz="625175" fontAlgn="base">
              <a:spcBef>
                <a:spcPct val="0"/>
              </a:spcBef>
              <a:spcAft>
                <a:spcPct val="0"/>
              </a:spcAft>
            </a:pPr>
            <a:endParaRPr lang="es-MX" sz="1100" b="1" noProof="1">
              <a:solidFill>
                <a:srgbClr val="000000"/>
              </a:solidFill>
              <a:latin typeface="Arial" pitchFamily="34" charset="0"/>
              <a:cs typeface="Arial" pitchFamily="34" charset="0"/>
            </a:endParaRPr>
          </a:p>
          <a:p>
            <a:pPr marL="234441" indent="-234441" algn="just" defTabSz="625175" fontAlgn="base">
              <a:spcBef>
                <a:spcPct val="0"/>
              </a:spcBef>
              <a:spcAft>
                <a:spcPct val="0"/>
              </a:spcAft>
              <a:buFont typeface="+mj-lt"/>
              <a:buAutoNum type="arabicPeriod"/>
            </a:pPr>
            <a:r>
              <a:rPr lang="es-MX" sz="1100" dirty="0">
                <a:solidFill>
                  <a:srgbClr val="000000"/>
                </a:solidFill>
                <a:latin typeface="Arial" pitchFamily="34" charset="0"/>
                <a:cs typeface="Arial" pitchFamily="34" charset="0"/>
              </a:rPr>
              <a:t>En 28 de noviembre de 1999 la señora Lucía León Rueda, en su carácter de compradora,  suscribió con Contrato de Promesa de Venta con la empresa denominada “CONDOMINIO VILLAS REAL DIAMANTE, S.A. DE </a:t>
            </a:r>
            <a:r>
              <a:rPr lang="es-MX" sz="1100" dirty="0" err="1">
                <a:solidFill>
                  <a:srgbClr val="000000"/>
                </a:solidFill>
                <a:latin typeface="Arial" pitchFamily="34" charset="0"/>
                <a:cs typeface="Arial" pitchFamily="34" charset="0"/>
              </a:rPr>
              <a:t>C.V</a:t>
            </a:r>
            <a:r>
              <a:rPr lang="es-MX" sz="1100" dirty="0">
                <a:solidFill>
                  <a:srgbClr val="000000"/>
                </a:solidFill>
                <a:latin typeface="Arial" pitchFamily="34" charset="0"/>
                <a:cs typeface="Arial" pitchFamily="34" charset="0"/>
              </a:rPr>
              <a:t>”, en su carácter de vendedora, respecto de la casa ubicada en el  número 12-A del Fraccionamiento denominado “Manantiales Real Diamante”, ubicado en el número 20 de la Avenida Paseo del Marqués, colonia Prado Verde, C.P. 04550, México, Distrito Federal; este hecho fue presenciado por los señores Juan Ruiz Alarcón y Teresa Pintado </a:t>
            </a:r>
            <a:r>
              <a:rPr lang="es-MX" sz="1100" dirty="0" err="1">
                <a:solidFill>
                  <a:srgbClr val="000000"/>
                </a:solidFill>
                <a:latin typeface="Arial" pitchFamily="34" charset="0"/>
                <a:cs typeface="Arial" pitchFamily="34" charset="0"/>
              </a:rPr>
              <a:t>Zucre</a:t>
            </a:r>
            <a:r>
              <a:rPr lang="es-MX" sz="1100" dirty="0">
                <a:solidFill>
                  <a:srgbClr val="000000"/>
                </a:solidFill>
                <a:latin typeface="Arial" pitchFamily="34" charset="0"/>
                <a:cs typeface="Arial" pitchFamily="34" charset="0"/>
              </a:rPr>
              <a:t>.</a:t>
            </a:r>
          </a:p>
          <a:p>
            <a:pPr marL="234441" indent="-234441" algn="just" defTabSz="625175" fontAlgn="base">
              <a:spcBef>
                <a:spcPct val="0"/>
              </a:spcBef>
              <a:spcAft>
                <a:spcPct val="0"/>
              </a:spcAft>
            </a:pPr>
            <a:endParaRPr lang="es-MX" sz="1100" dirty="0">
              <a:solidFill>
                <a:srgbClr val="000000"/>
              </a:solidFill>
              <a:latin typeface="Arial" pitchFamily="34" charset="0"/>
              <a:cs typeface="Arial" pitchFamily="34" charset="0"/>
            </a:endParaRPr>
          </a:p>
          <a:p>
            <a:pPr marL="234441" indent="-234441" algn="just" defTabSz="625175" fontAlgn="base">
              <a:spcBef>
                <a:spcPct val="0"/>
              </a:spcBef>
              <a:spcAft>
                <a:spcPts val="684"/>
              </a:spcAft>
            </a:pPr>
            <a:r>
              <a:rPr lang="es-MX" sz="1100" dirty="0">
                <a:solidFill>
                  <a:srgbClr val="000000"/>
                </a:solidFill>
                <a:latin typeface="Arial" pitchFamily="34" charset="0"/>
                <a:cs typeface="Arial" pitchFamily="34" charset="0"/>
              </a:rPr>
              <a:t>2.  El contrato de referencia fue suscrito por el señor ERNESTO RODRÍGUEZ LÓPEZ, en representación de la parte demandada, tal y como consta en el contrato base de la acción, documental privada  que se adjunta en original como ANEXO II.</a:t>
            </a:r>
          </a:p>
          <a:p>
            <a:pPr marL="234441" indent="-234441" algn="just" defTabSz="625175" fontAlgn="base">
              <a:spcBef>
                <a:spcPct val="0"/>
              </a:spcBef>
              <a:spcAft>
                <a:spcPts val="684"/>
              </a:spcAft>
              <a:buAutoNum type="arabicPeriod" startAt="3"/>
            </a:pPr>
            <a:r>
              <a:rPr lang="es-MX" sz="1100" dirty="0">
                <a:solidFill>
                  <a:srgbClr val="000000"/>
                </a:solidFill>
                <a:latin typeface="Arial" pitchFamily="34" charset="0"/>
                <a:cs typeface="Arial" pitchFamily="34" charset="0"/>
              </a:rPr>
              <a:t>De conformidad con la cláusula segunda del contrato  base de la acción, el precio de la compraventa pactada fue de $400,000.00 M.N. (cuatrocientos mil pesos 00/100 M. N.), cantidad que sería liquidada de la siguiente manera:</a:t>
            </a:r>
          </a:p>
          <a:p>
            <a:pPr marL="491675" indent="-123733" algn="just" defTabSz="625175" fontAlgn="base">
              <a:spcBef>
                <a:spcPct val="0"/>
              </a:spcBef>
              <a:spcAft>
                <a:spcPts val="684"/>
              </a:spcAft>
              <a:buFont typeface="+mj-lt"/>
              <a:buAutoNum type="alphaLcParenR"/>
            </a:pPr>
            <a:r>
              <a:rPr lang="es-MX" sz="1100" dirty="0">
                <a:solidFill>
                  <a:srgbClr val="000000"/>
                </a:solidFill>
                <a:latin typeface="Arial" pitchFamily="34" charset="0"/>
                <a:cs typeface="Arial" pitchFamily="34" charset="0"/>
              </a:rPr>
              <a:t> Enganche del inmueble equivalente a la cantidad de $280,000.00 (doscientos ochenta mil pesos 00/100 M. N.), que fue cubierto en efectivo a la firma del contrato por la señora Lucía León Rueda, sirviendo dicho documento como recibo de dicha cantidad , y </a:t>
            </a:r>
          </a:p>
          <a:p>
            <a:pPr marL="491675" indent="-123733" defTabSz="625175" fontAlgn="base">
              <a:spcBef>
                <a:spcPct val="0"/>
              </a:spcBef>
              <a:spcAft>
                <a:spcPts val="684"/>
              </a:spcAft>
              <a:buFont typeface="+mj-lt"/>
              <a:buAutoNum type="alphaLcParenR"/>
            </a:pPr>
            <a:r>
              <a:rPr lang="es-MX" sz="1100" dirty="0">
                <a:solidFill>
                  <a:srgbClr val="000000"/>
                </a:solidFill>
                <a:latin typeface="Arial" pitchFamily="34" charset="0"/>
                <a:cs typeface="Arial" pitchFamily="34" charset="0"/>
              </a:rPr>
              <a:t> El saldo de $120,000.00 (ciento veinte mil pesos 00/100 M. N.), el cual debe cubrirse el día en que las partes comparezcamos a la firma de la escritura mediante la cual se formalice la compraventa respectiva.</a:t>
            </a:r>
          </a:p>
          <a:p>
            <a:pPr defTabSz="625175" fontAlgn="base">
              <a:spcBef>
                <a:spcPct val="0"/>
              </a:spcBef>
              <a:spcAft>
                <a:spcPct val="0"/>
              </a:spcAft>
            </a:pPr>
            <a:endParaRPr lang="es-MX" sz="1100" dirty="0">
              <a:solidFill>
                <a:schemeClr val="bg1"/>
              </a:solidFill>
              <a:latin typeface="Arial" pitchFamily="34" charset="0"/>
              <a:cs typeface="Arial" pitchFamily="34" charset="0"/>
            </a:endParaRPr>
          </a:p>
        </p:txBody>
      </p:sp>
      <p:sp>
        <p:nvSpPr>
          <p:cNvPr id="3" name="2 Rectángulo redondeado">
            <a:hlinkClick r:id="rId2" action="ppaction://hlinksldjump"/>
          </p:cNvPr>
          <p:cNvSpPr/>
          <p:nvPr/>
        </p:nvSpPr>
        <p:spPr>
          <a:xfrm>
            <a:off x="6995126" y="685838"/>
            <a:ext cx="1645897" cy="932675"/>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TESIS</a:t>
            </a:r>
          </a:p>
          <a:p>
            <a:pPr algn="ctr"/>
            <a:r>
              <a:rPr lang="es-MX" sz="1100" dirty="0" err="1"/>
              <a:t>IMPRESCRITIBILIDAD</a:t>
            </a:r>
            <a:r>
              <a:rPr lang="es-MX" sz="1100" dirty="0"/>
              <a:t> DE LA ACCIÓN PROFORMA</a:t>
            </a:r>
          </a:p>
        </p:txBody>
      </p:sp>
      <p:sp>
        <p:nvSpPr>
          <p:cNvPr id="4" name="3 Rectángulo redondeado"/>
          <p:cNvSpPr/>
          <p:nvPr/>
        </p:nvSpPr>
        <p:spPr>
          <a:xfrm>
            <a:off x="7040846" y="1892829"/>
            <a:ext cx="1645897" cy="932675"/>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Arts. ______CCDF</a:t>
            </a:r>
          </a:p>
          <a:p>
            <a:pPr algn="ctr"/>
            <a:r>
              <a:rPr lang="es-MX" sz="1100" dirty="0"/>
              <a:t>Reglas para el perfeccionamiento de la compraventa</a:t>
            </a:r>
          </a:p>
        </p:txBody>
      </p:sp>
      <p:sp>
        <p:nvSpPr>
          <p:cNvPr id="5" name="4 Rectángulo redondeado"/>
          <p:cNvSpPr/>
          <p:nvPr/>
        </p:nvSpPr>
        <p:spPr>
          <a:xfrm>
            <a:off x="7040846" y="2990094"/>
            <a:ext cx="1645897" cy="932675"/>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Art. _______ CCDF</a:t>
            </a:r>
          </a:p>
          <a:p>
            <a:pPr algn="ctr"/>
            <a:r>
              <a:rPr lang="es-MX" sz="1100" dirty="0"/>
              <a:t>Representante legal para contratar</a:t>
            </a:r>
          </a:p>
        </p:txBody>
      </p:sp>
      <p:sp>
        <p:nvSpPr>
          <p:cNvPr id="6" name="5 Rectángulo redondeado"/>
          <p:cNvSpPr/>
          <p:nvPr/>
        </p:nvSpPr>
        <p:spPr>
          <a:xfrm>
            <a:off x="7040846" y="4635991"/>
            <a:ext cx="1645897" cy="932675"/>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DOCUMENTOS Y SU RELACIÓN CON LOS HECHOS</a:t>
            </a:r>
          </a:p>
        </p:txBody>
      </p:sp>
      <p:sp>
        <p:nvSpPr>
          <p:cNvPr id="7" name="6 Rectángulo redondeado">
            <a:hlinkClick r:id="rId3" action="ppaction://hlinksldjump"/>
          </p:cNvPr>
          <p:cNvSpPr/>
          <p:nvPr/>
        </p:nvSpPr>
        <p:spPr>
          <a:xfrm>
            <a:off x="182941" y="192069"/>
            <a:ext cx="1417300" cy="1865350"/>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CPCDF</a:t>
            </a:r>
          </a:p>
          <a:p>
            <a:pPr algn="ctr"/>
            <a:r>
              <a:rPr lang="es-MX" sz="1100" dirty="0"/>
              <a:t>Narración de hechos</a:t>
            </a:r>
          </a:p>
          <a:p>
            <a:pPr algn="ctr"/>
            <a:endParaRPr lang="es-MX" sz="1100" dirty="0"/>
          </a:p>
          <a:p>
            <a:pPr algn="ctr"/>
            <a:r>
              <a:rPr lang="es-MX" sz="1100" dirty="0"/>
              <a:t>TESIS ACCIÓN. NECESIDAD DE PRECISAR LOS HECHOS EN QUE SE FUNDA</a:t>
            </a:r>
          </a:p>
        </p:txBody>
      </p:sp>
      <p:sp>
        <p:nvSpPr>
          <p:cNvPr id="8" name="7 Rectángulo redondeado"/>
          <p:cNvSpPr/>
          <p:nvPr/>
        </p:nvSpPr>
        <p:spPr>
          <a:xfrm>
            <a:off x="411538" y="2496325"/>
            <a:ext cx="1188703" cy="1152128"/>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 CPCDF</a:t>
            </a:r>
          </a:p>
          <a:p>
            <a:pPr algn="ctr"/>
            <a:r>
              <a:rPr lang="es-MX" sz="1100" dirty="0"/>
              <a:t>NOMBRES Y APELLIDOS DE LOS TESTIGOS</a:t>
            </a:r>
          </a:p>
        </p:txBody>
      </p:sp>
      <p:sp>
        <p:nvSpPr>
          <p:cNvPr id="9" name="8 Rectángulo redondeado"/>
          <p:cNvSpPr/>
          <p:nvPr/>
        </p:nvSpPr>
        <p:spPr>
          <a:xfrm>
            <a:off x="457257" y="3867906"/>
            <a:ext cx="1188703" cy="1371581"/>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Art. ___ CCDF</a:t>
            </a:r>
          </a:p>
          <a:p>
            <a:pPr algn="ctr"/>
            <a:r>
              <a:rPr lang="es-MX" sz="1100" dirty="0"/>
              <a:t>Pago de precio de compraventa en términos y condiciones pactados</a:t>
            </a:r>
          </a:p>
        </p:txBody>
      </p:sp>
      <p:cxnSp>
        <p:nvCxnSpPr>
          <p:cNvPr id="10" name="9 Conector recto de flecha"/>
          <p:cNvCxnSpPr/>
          <p:nvPr/>
        </p:nvCxnSpPr>
        <p:spPr>
          <a:xfrm>
            <a:off x="1600241" y="1069880"/>
            <a:ext cx="2057371" cy="1210"/>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13" name="12 Conector recto de flecha"/>
          <p:cNvCxnSpPr>
            <a:cxnSpLocks/>
          </p:cNvCxnSpPr>
          <p:nvPr/>
        </p:nvCxnSpPr>
        <p:spPr>
          <a:xfrm flipV="1">
            <a:off x="1600241" y="2660915"/>
            <a:ext cx="1765529" cy="274315"/>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15" name="14 Conector recto de flecha"/>
          <p:cNvCxnSpPr>
            <a:cxnSpLocks/>
          </p:cNvCxnSpPr>
          <p:nvPr/>
        </p:nvCxnSpPr>
        <p:spPr>
          <a:xfrm flipV="1">
            <a:off x="1645961" y="4087360"/>
            <a:ext cx="594352" cy="109725"/>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17" name="16 Conector recto de flecha"/>
          <p:cNvCxnSpPr/>
          <p:nvPr/>
        </p:nvCxnSpPr>
        <p:spPr>
          <a:xfrm rot="10800000">
            <a:off x="3611893" y="1247747"/>
            <a:ext cx="3383233" cy="1210"/>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19" name="18 Conector recto de flecha"/>
          <p:cNvCxnSpPr/>
          <p:nvPr/>
        </p:nvCxnSpPr>
        <p:spPr>
          <a:xfrm rot="10800000">
            <a:off x="6080739" y="1727029"/>
            <a:ext cx="1005826" cy="769295"/>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23" name="22 Conector recto de flecha"/>
          <p:cNvCxnSpPr/>
          <p:nvPr/>
        </p:nvCxnSpPr>
        <p:spPr>
          <a:xfrm rot="10800000">
            <a:off x="6629372" y="3154683"/>
            <a:ext cx="411474" cy="164590"/>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25" name="24 Conector recto de flecha"/>
          <p:cNvCxnSpPr>
            <a:cxnSpLocks/>
          </p:cNvCxnSpPr>
          <p:nvPr/>
        </p:nvCxnSpPr>
        <p:spPr>
          <a:xfrm flipH="1" flipV="1">
            <a:off x="5807413" y="3429000"/>
            <a:ext cx="1233434" cy="1426444"/>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34" name="33 Conector recto de flecha"/>
          <p:cNvCxnSpPr/>
          <p:nvPr/>
        </p:nvCxnSpPr>
        <p:spPr>
          <a:xfrm rot="10800000" flipV="1">
            <a:off x="2651787" y="2771851"/>
            <a:ext cx="4480498" cy="1315508"/>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41605783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2011716" y="453571"/>
            <a:ext cx="4663375" cy="5992907"/>
          </a:xfrm>
          <a:prstGeom prst="rect">
            <a:avLst/>
          </a:prstGeom>
          <a:solidFill>
            <a:srgbClr val="FFFFFF"/>
          </a:solidFill>
          <a:ln w="57150" cmpd="thinThick">
            <a:solidFill>
              <a:srgbClr val="000000"/>
            </a:solidFill>
            <a:miter lim="800000"/>
            <a:headEnd/>
            <a:tailEnd/>
          </a:ln>
        </p:spPr>
        <p:txBody>
          <a:bodyPr vert="horz" wrap="square" lIns="62518" tIns="31259" rIns="62518" bIns="31259" numCol="1" anchor="t" anchorCtr="0" compatLnSpc="1">
            <a:prstTxWarp prst="textNoShape">
              <a:avLst/>
            </a:prstTxWarp>
          </a:bodyPr>
          <a:lstStyle/>
          <a:p>
            <a:pPr marL="312588" lvl="1" algn="just" defTabSz="625175" fontAlgn="base">
              <a:spcBef>
                <a:spcPct val="0"/>
              </a:spcBef>
              <a:spcAft>
                <a:spcPts val="684"/>
              </a:spcAft>
            </a:pPr>
            <a:endParaRPr lang="en-US" sz="600" b="1" dirty="0">
              <a:solidFill>
                <a:srgbClr val="000000"/>
              </a:solidFill>
              <a:latin typeface="Arial" pitchFamily="34" charset="0"/>
              <a:cs typeface="Arial" pitchFamily="34" charset="0"/>
            </a:endParaRPr>
          </a:p>
          <a:p>
            <a:pPr algn="just" defTabSz="625175" fontAlgn="base">
              <a:spcBef>
                <a:spcPct val="0"/>
              </a:spcBef>
              <a:spcAft>
                <a:spcPts val="684"/>
              </a:spcAft>
            </a:pPr>
            <a:r>
              <a:rPr lang="en-US" sz="1100" noProof="1">
                <a:solidFill>
                  <a:srgbClr val="000000"/>
                </a:solidFill>
                <a:latin typeface="Arial" pitchFamily="34" charset="0"/>
                <a:cs typeface="Arial" pitchFamily="34" charset="0"/>
              </a:rPr>
              <a:t>Fundo esta demanda en los siguientes:</a:t>
            </a:r>
            <a:endParaRPr lang="es-MX" sz="1100" dirty="0">
              <a:solidFill>
                <a:srgbClr val="000000"/>
              </a:solidFill>
              <a:latin typeface="Arial" pitchFamily="34" charset="0"/>
              <a:cs typeface="Arial" pitchFamily="34" charset="0"/>
            </a:endParaRPr>
          </a:p>
          <a:p>
            <a:pPr algn="ctr" defTabSz="625175" fontAlgn="base">
              <a:spcBef>
                <a:spcPct val="0"/>
              </a:spcBef>
              <a:spcAft>
                <a:spcPct val="0"/>
              </a:spcAft>
            </a:pPr>
            <a:r>
              <a:rPr lang="es-MX" sz="1100" b="1" noProof="1">
                <a:solidFill>
                  <a:srgbClr val="000000"/>
                </a:solidFill>
                <a:latin typeface="Arial" pitchFamily="34" charset="0"/>
                <a:cs typeface="Arial" pitchFamily="34" charset="0"/>
              </a:rPr>
              <a:t>H E C H O S</a:t>
            </a:r>
          </a:p>
          <a:p>
            <a:pPr algn="ctr" defTabSz="625175" fontAlgn="base">
              <a:spcBef>
                <a:spcPct val="0"/>
              </a:spcBef>
              <a:spcAft>
                <a:spcPct val="0"/>
              </a:spcAft>
            </a:pPr>
            <a:endParaRPr lang="es-MX" sz="1100" b="1" noProof="1">
              <a:solidFill>
                <a:srgbClr val="000000"/>
              </a:solidFill>
              <a:latin typeface="Arial" pitchFamily="34" charset="0"/>
              <a:cs typeface="Arial" pitchFamily="34" charset="0"/>
            </a:endParaRPr>
          </a:p>
          <a:p>
            <a:pPr marL="234441" indent="-234441" algn="just" defTabSz="625175" fontAlgn="base">
              <a:spcBef>
                <a:spcPct val="0"/>
              </a:spcBef>
              <a:spcAft>
                <a:spcPct val="0"/>
              </a:spcAft>
              <a:buFont typeface="+mj-lt"/>
              <a:buAutoNum type="arabicPeriod"/>
            </a:pPr>
            <a:r>
              <a:rPr lang="es-MX" sz="1100" dirty="0">
                <a:solidFill>
                  <a:srgbClr val="000000"/>
                </a:solidFill>
                <a:latin typeface="Arial" pitchFamily="34" charset="0"/>
                <a:cs typeface="Arial" pitchFamily="34" charset="0"/>
              </a:rPr>
              <a:t>En 28 de noviembre de 1999 la señora Lucía León Rueda, en su carácter de compradora,  suscribió con Contrato de Promesa de Venta con la empresa denominada “CONDOMINIO VILLAS REAL DIAMANTE, S.A. DE </a:t>
            </a:r>
            <a:r>
              <a:rPr lang="es-MX" sz="1100" dirty="0" err="1">
                <a:solidFill>
                  <a:srgbClr val="000000"/>
                </a:solidFill>
                <a:latin typeface="Arial" pitchFamily="34" charset="0"/>
                <a:cs typeface="Arial" pitchFamily="34" charset="0"/>
              </a:rPr>
              <a:t>C.V</a:t>
            </a:r>
            <a:r>
              <a:rPr lang="es-MX" sz="1100" dirty="0">
                <a:solidFill>
                  <a:srgbClr val="000000"/>
                </a:solidFill>
                <a:latin typeface="Arial" pitchFamily="34" charset="0"/>
                <a:cs typeface="Arial" pitchFamily="34" charset="0"/>
              </a:rPr>
              <a:t>”, en su carácter de vendedora, respecto de la casa ubicada en el  número 12-A del Fraccionamiento denominado “Manantiales Real Diamante”, ubicado en el número 20 de la Avenida Paseo del Marqués, colonia Prado Verde, C.P. 04550, México, Distrito Federal; este hecho fue presenciado por los señores Juan Ruiz Alarcón y Teresa Pintado </a:t>
            </a:r>
            <a:r>
              <a:rPr lang="es-MX" sz="1100" dirty="0" err="1">
                <a:solidFill>
                  <a:srgbClr val="000000"/>
                </a:solidFill>
                <a:latin typeface="Arial" pitchFamily="34" charset="0"/>
                <a:cs typeface="Arial" pitchFamily="34" charset="0"/>
              </a:rPr>
              <a:t>Zucre</a:t>
            </a:r>
            <a:r>
              <a:rPr lang="es-MX" sz="1100" dirty="0">
                <a:solidFill>
                  <a:srgbClr val="000000"/>
                </a:solidFill>
                <a:latin typeface="Arial" pitchFamily="34" charset="0"/>
                <a:cs typeface="Arial" pitchFamily="34" charset="0"/>
              </a:rPr>
              <a:t>.</a:t>
            </a:r>
          </a:p>
          <a:p>
            <a:pPr marL="234441" indent="-234441" algn="just" defTabSz="625175" fontAlgn="base">
              <a:spcBef>
                <a:spcPct val="0"/>
              </a:spcBef>
              <a:spcAft>
                <a:spcPct val="0"/>
              </a:spcAft>
            </a:pPr>
            <a:endParaRPr lang="es-MX" sz="1100" dirty="0">
              <a:solidFill>
                <a:srgbClr val="000000"/>
              </a:solidFill>
              <a:latin typeface="Arial" pitchFamily="34" charset="0"/>
              <a:cs typeface="Arial" pitchFamily="34" charset="0"/>
            </a:endParaRPr>
          </a:p>
          <a:p>
            <a:pPr marL="234441" indent="-234441" algn="just" defTabSz="625175" fontAlgn="base">
              <a:spcBef>
                <a:spcPct val="0"/>
              </a:spcBef>
              <a:spcAft>
                <a:spcPts val="684"/>
              </a:spcAft>
            </a:pPr>
            <a:r>
              <a:rPr lang="es-MX" sz="1100" dirty="0">
                <a:solidFill>
                  <a:srgbClr val="000000"/>
                </a:solidFill>
                <a:latin typeface="Arial" pitchFamily="34" charset="0"/>
                <a:cs typeface="Arial" pitchFamily="34" charset="0"/>
              </a:rPr>
              <a:t>2.  El contrato de referencia fue suscrito por el señor ERNESTO RODRÍGUEZ LÓPEZ, en representación de la parte demandada, tal y como consta en el contrato base de la acción, documental privada  que se adjunta en original como ANEXO II.</a:t>
            </a:r>
          </a:p>
          <a:p>
            <a:pPr marL="234441" indent="-234441" algn="just" defTabSz="625175" fontAlgn="base">
              <a:spcBef>
                <a:spcPct val="0"/>
              </a:spcBef>
              <a:spcAft>
                <a:spcPts val="684"/>
              </a:spcAft>
              <a:buAutoNum type="arabicPeriod" startAt="3"/>
            </a:pPr>
            <a:r>
              <a:rPr lang="es-MX" sz="1100" dirty="0">
                <a:solidFill>
                  <a:srgbClr val="000000"/>
                </a:solidFill>
                <a:latin typeface="Arial" pitchFamily="34" charset="0"/>
                <a:cs typeface="Arial" pitchFamily="34" charset="0"/>
              </a:rPr>
              <a:t>De conformidad con la cláusula segunda del contrato  base de la acción, el precio de la compraventa pactada fue de $400,000.00 M.N. (cuatrocientos mil pesos 00/100 M. N.), cantidad que sería liquidada de la siguiente manera:</a:t>
            </a:r>
          </a:p>
          <a:p>
            <a:pPr marL="491675" indent="-123733" algn="just" defTabSz="625175" fontAlgn="base">
              <a:spcBef>
                <a:spcPct val="0"/>
              </a:spcBef>
              <a:spcAft>
                <a:spcPts val="684"/>
              </a:spcAft>
              <a:buFont typeface="+mj-lt"/>
              <a:buAutoNum type="alphaLcParenR"/>
            </a:pPr>
            <a:r>
              <a:rPr lang="es-MX" sz="1100" dirty="0">
                <a:solidFill>
                  <a:srgbClr val="000000"/>
                </a:solidFill>
                <a:latin typeface="Arial" pitchFamily="34" charset="0"/>
                <a:cs typeface="Arial" pitchFamily="34" charset="0"/>
              </a:rPr>
              <a:t> Enganche del inmueble equivalente a la cantidad de $280,000.00 (doscientos ochenta mil pesos 00/100 M. N.), que fue cubierto en efectivo a la firma del contrato por la señora Lucía León Rueda, sirviendo dicho documento como recibo de dicha cantidad , y </a:t>
            </a:r>
          </a:p>
          <a:p>
            <a:pPr marL="491675" indent="-123733" defTabSz="625175" fontAlgn="base">
              <a:spcBef>
                <a:spcPct val="0"/>
              </a:spcBef>
              <a:spcAft>
                <a:spcPts val="684"/>
              </a:spcAft>
              <a:buFont typeface="+mj-lt"/>
              <a:buAutoNum type="alphaLcParenR"/>
            </a:pPr>
            <a:r>
              <a:rPr lang="es-MX" sz="1100" dirty="0">
                <a:solidFill>
                  <a:srgbClr val="000000"/>
                </a:solidFill>
                <a:latin typeface="Arial" pitchFamily="34" charset="0"/>
                <a:cs typeface="Arial" pitchFamily="34" charset="0"/>
              </a:rPr>
              <a:t> El saldo de $120,000.00 (ciento veinte mil pesos 00/100 M. N.), el cual debe cubrirse el día en que las partes comparezcamos a la firma de la escritura mediante la cual se formalice la compraventa respectiva.</a:t>
            </a:r>
          </a:p>
          <a:p>
            <a:pPr defTabSz="625175" fontAlgn="base">
              <a:spcBef>
                <a:spcPct val="0"/>
              </a:spcBef>
              <a:spcAft>
                <a:spcPct val="0"/>
              </a:spcAft>
            </a:pPr>
            <a:endParaRPr lang="es-MX" sz="1100" dirty="0">
              <a:solidFill>
                <a:schemeClr val="bg1"/>
              </a:solidFill>
              <a:latin typeface="Arial" pitchFamily="34" charset="0"/>
              <a:cs typeface="Arial" pitchFamily="34" charset="0"/>
            </a:endParaRPr>
          </a:p>
        </p:txBody>
      </p:sp>
      <p:sp>
        <p:nvSpPr>
          <p:cNvPr id="3" name="2 Rectángulo redondeado">
            <a:hlinkClick r:id="rId2" action="ppaction://hlinksldjump"/>
          </p:cNvPr>
          <p:cNvSpPr/>
          <p:nvPr/>
        </p:nvSpPr>
        <p:spPr>
          <a:xfrm>
            <a:off x="6995126" y="685838"/>
            <a:ext cx="1645897" cy="932675"/>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TESIS</a:t>
            </a:r>
          </a:p>
          <a:p>
            <a:pPr algn="ctr"/>
            <a:r>
              <a:rPr lang="es-MX" sz="1100" dirty="0" err="1"/>
              <a:t>IMPRESCRITIBILIDAD</a:t>
            </a:r>
            <a:r>
              <a:rPr lang="es-MX" sz="1100" dirty="0"/>
              <a:t> DE LA ACCIÓN PROFORMA</a:t>
            </a:r>
          </a:p>
        </p:txBody>
      </p:sp>
      <p:sp>
        <p:nvSpPr>
          <p:cNvPr id="4" name="3 Rectángulo redondeado"/>
          <p:cNvSpPr/>
          <p:nvPr/>
        </p:nvSpPr>
        <p:spPr>
          <a:xfrm>
            <a:off x="7040846" y="1892829"/>
            <a:ext cx="1645897" cy="932675"/>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Art. 2248 y 2249 </a:t>
            </a:r>
            <a:r>
              <a:rPr lang="es-MX" sz="1100" dirty="0" err="1"/>
              <a:t>CCDF</a:t>
            </a:r>
            <a:endParaRPr lang="es-MX" sz="1100" dirty="0"/>
          </a:p>
          <a:p>
            <a:pPr algn="ctr"/>
            <a:r>
              <a:rPr lang="es-MX" sz="1100" dirty="0"/>
              <a:t>Reglas para el perfeccionamiento de la compraventa</a:t>
            </a:r>
          </a:p>
        </p:txBody>
      </p:sp>
      <p:sp>
        <p:nvSpPr>
          <p:cNvPr id="5" name="4 Rectángulo redondeado"/>
          <p:cNvSpPr/>
          <p:nvPr/>
        </p:nvSpPr>
        <p:spPr>
          <a:xfrm>
            <a:off x="7040846" y="2990094"/>
            <a:ext cx="1645897" cy="932675"/>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Art. 1800 </a:t>
            </a:r>
            <a:r>
              <a:rPr lang="es-MX" sz="1100" dirty="0" err="1"/>
              <a:t>CCDF</a:t>
            </a:r>
            <a:endParaRPr lang="es-MX" sz="1100" dirty="0"/>
          </a:p>
          <a:p>
            <a:pPr algn="ctr"/>
            <a:r>
              <a:rPr lang="es-MX" sz="1100" dirty="0"/>
              <a:t>Representante legal para contratar</a:t>
            </a:r>
          </a:p>
        </p:txBody>
      </p:sp>
      <p:sp>
        <p:nvSpPr>
          <p:cNvPr id="6" name="5 Rectángulo redondeado"/>
          <p:cNvSpPr/>
          <p:nvPr/>
        </p:nvSpPr>
        <p:spPr>
          <a:xfrm>
            <a:off x="7040846" y="4635991"/>
            <a:ext cx="1645897" cy="932675"/>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ART. 255, </a:t>
            </a:r>
            <a:r>
              <a:rPr lang="es-MX" sz="1100" dirty="0" err="1"/>
              <a:t>FRACC</a:t>
            </a:r>
            <a:r>
              <a:rPr lang="es-MX" sz="1100" dirty="0"/>
              <a:t>. V</a:t>
            </a:r>
          </a:p>
          <a:p>
            <a:pPr algn="ctr"/>
            <a:r>
              <a:rPr lang="es-MX" sz="1100" dirty="0"/>
              <a:t>DOCUMENTOS Y SU RELACIÓN CON LOS HECHOS</a:t>
            </a:r>
          </a:p>
        </p:txBody>
      </p:sp>
      <p:sp>
        <p:nvSpPr>
          <p:cNvPr id="7" name="6 Rectángulo redondeado">
            <a:hlinkClick r:id="rId3" action="ppaction://hlinksldjump"/>
          </p:cNvPr>
          <p:cNvSpPr/>
          <p:nvPr/>
        </p:nvSpPr>
        <p:spPr>
          <a:xfrm>
            <a:off x="182941" y="192069"/>
            <a:ext cx="1417300" cy="1865350"/>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ART. 255, </a:t>
            </a:r>
            <a:r>
              <a:rPr lang="es-MX" sz="1100" dirty="0" err="1"/>
              <a:t>FRACC</a:t>
            </a:r>
            <a:r>
              <a:rPr lang="es-MX" sz="1100" dirty="0"/>
              <a:t>. V CPCDF</a:t>
            </a:r>
          </a:p>
          <a:p>
            <a:pPr algn="ctr"/>
            <a:r>
              <a:rPr lang="es-MX" sz="1100" dirty="0"/>
              <a:t>Narración de hechos</a:t>
            </a:r>
          </a:p>
          <a:p>
            <a:pPr algn="ctr"/>
            <a:endParaRPr lang="es-MX" sz="1100" dirty="0"/>
          </a:p>
          <a:p>
            <a:pPr algn="ctr"/>
            <a:r>
              <a:rPr lang="es-MX" sz="1100" dirty="0"/>
              <a:t>TESIS ACCIÓN. NECESIDAD DE PRECISAR LOS HECHOS EN QUE SE FUNDA</a:t>
            </a:r>
          </a:p>
        </p:txBody>
      </p:sp>
      <p:sp>
        <p:nvSpPr>
          <p:cNvPr id="8" name="7 Rectángulo redondeado"/>
          <p:cNvSpPr/>
          <p:nvPr/>
        </p:nvSpPr>
        <p:spPr>
          <a:xfrm>
            <a:off x="411538" y="2496325"/>
            <a:ext cx="1188703" cy="1152128"/>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ART. 255, </a:t>
            </a:r>
            <a:r>
              <a:rPr lang="es-MX" sz="1100" dirty="0" err="1"/>
              <a:t>FRACC</a:t>
            </a:r>
            <a:r>
              <a:rPr lang="es-MX" sz="1100" dirty="0"/>
              <a:t>. V, CPCDF</a:t>
            </a:r>
          </a:p>
          <a:p>
            <a:pPr algn="ctr"/>
            <a:r>
              <a:rPr lang="es-MX" sz="1100" dirty="0"/>
              <a:t>NOMBRES Y APELLIDOS DE LOS TESTIGOS</a:t>
            </a:r>
          </a:p>
        </p:txBody>
      </p:sp>
      <p:sp>
        <p:nvSpPr>
          <p:cNvPr id="9" name="8 Rectángulo redondeado"/>
          <p:cNvSpPr/>
          <p:nvPr/>
        </p:nvSpPr>
        <p:spPr>
          <a:xfrm>
            <a:off x="457257" y="3867906"/>
            <a:ext cx="1188703" cy="1371581"/>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Art. 2255 </a:t>
            </a:r>
            <a:r>
              <a:rPr lang="es-MX" sz="1100" dirty="0" err="1"/>
              <a:t>CCDF</a:t>
            </a:r>
            <a:endParaRPr lang="es-MX" sz="1100" dirty="0"/>
          </a:p>
          <a:p>
            <a:pPr algn="ctr"/>
            <a:r>
              <a:rPr lang="es-MX" sz="1100" dirty="0"/>
              <a:t>Pago de precio de compraventa en términos y condiciones pactados</a:t>
            </a:r>
          </a:p>
        </p:txBody>
      </p:sp>
      <p:cxnSp>
        <p:nvCxnSpPr>
          <p:cNvPr id="10" name="9 Conector recto de flecha"/>
          <p:cNvCxnSpPr/>
          <p:nvPr/>
        </p:nvCxnSpPr>
        <p:spPr>
          <a:xfrm>
            <a:off x="1600241" y="1069880"/>
            <a:ext cx="2057371" cy="1210"/>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13" name="12 Conector recto de flecha"/>
          <p:cNvCxnSpPr/>
          <p:nvPr/>
        </p:nvCxnSpPr>
        <p:spPr>
          <a:xfrm flipV="1">
            <a:off x="1600241" y="2825504"/>
            <a:ext cx="2606004" cy="109726"/>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15" name="14 Conector recto de flecha"/>
          <p:cNvCxnSpPr/>
          <p:nvPr/>
        </p:nvCxnSpPr>
        <p:spPr>
          <a:xfrm>
            <a:off x="1645961" y="4197085"/>
            <a:ext cx="594352" cy="109726"/>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17" name="16 Conector recto de flecha"/>
          <p:cNvCxnSpPr/>
          <p:nvPr/>
        </p:nvCxnSpPr>
        <p:spPr>
          <a:xfrm rot="10800000">
            <a:off x="3611893" y="1247747"/>
            <a:ext cx="3383233" cy="1210"/>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19" name="18 Conector recto de flecha"/>
          <p:cNvCxnSpPr/>
          <p:nvPr/>
        </p:nvCxnSpPr>
        <p:spPr>
          <a:xfrm rot="10800000">
            <a:off x="6080739" y="1727029"/>
            <a:ext cx="1005826" cy="769295"/>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23" name="22 Conector recto de flecha"/>
          <p:cNvCxnSpPr/>
          <p:nvPr/>
        </p:nvCxnSpPr>
        <p:spPr>
          <a:xfrm rot="10800000">
            <a:off x="6629372" y="3154683"/>
            <a:ext cx="411474" cy="164590"/>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25" name="24 Conector recto de flecha"/>
          <p:cNvCxnSpPr/>
          <p:nvPr/>
        </p:nvCxnSpPr>
        <p:spPr>
          <a:xfrm rot="10800000">
            <a:off x="3200419" y="3703316"/>
            <a:ext cx="3840427" cy="1152128"/>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34" name="33 Conector recto de flecha"/>
          <p:cNvCxnSpPr/>
          <p:nvPr/>
        </p:nvCxnSpPr>
        <p:spPr>
          <a:xfrm rot="10800000" flipV="1">
            <a:off x="2651787" y="2771851"/>
            <a:ext cx="4480498" cy="1315508"/>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10094694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b="1" dirty="0"/>
              <a:t>TESIS JURISPRUDENCIAL</a:t>
            </a:r>
          </a:p>
        </p:txBody>
      </p:sp>
      <p:sp>
        <p:nvSpPr>
          <p:cNvPr id="3" name="2 Marcador de contenido"/>
          <p:cNvSpPr>
            <a:spLocks noGrp="1"/>
          </p:cNvSpPr>
          <p:nvPr>
            <p:ph idx="1"/>
          </p:nvPr>
        </p:nvSpPr>
        <p:spPr/>
        <p:txBody>
          <a:bodyPr>
            <a:normAutofit fontScale="92500" lnSpcReduction="10000"/>
          </a:bodyPr>
          <a:lstStyle/>
          <a:p>
            <a:pPr algn="just">
              <a:buNone/>
            </a:pPr>
            <a:r>
              <a:rPr lang="es-MX" dirty="0"/>
              <a:t>    ACCIÓN. NECESIDAD DE PRECISAR LOS HECHOS EN QUE SE FUNDA. Novena Época. Instancia: Tribunales Colegiados de Circuito. Fuente: Semanario Judicial de la Federación y su Gaceta. II, Septiembre de 1995. Página: 381. Tesis: VI.2o. J/26. Los actores de un juicio, al ejercitar determinada acción y reclamar alguna pretensión de los demandados, están obligados a precisar los hechos en que se fundan, a fin de que tales demandados puedan preparar sus defensas y excepciones, así como aportar las pruebas consiguientes para destruir los aludidos hechos; de no proceder en los términos indicados, aun cuando en el curso del procedimiento lleguen a comprobarse hechos no expuestos en la demanda, no puede fundarse una sentencia en ellos, por no haber sido materia de la litis planteada. </a:t>
            </a:r>
          </a:p>
          <a:p>
            <a:pPr>
              <a:buNone/>
            </a:pPr>
            <a:endParaRPr lang="es-MX" dirty="0"/>
          </a:p>
        </p:txBody>
      </p:sp>
      <p:sp>
        <p:nvSpPr>
          <p:cNvPr id="4" name="3 Flecha derecha">
            <a:hlinkClick r:id="rId2" action="ppaction://hlinksldjump"/>
          </p:cNvPr>
          <p:cNvSpPr/>
          <p:nvPr/>
        </p:nvSpPr>
        <p:spPr>
          <a:xfrm>
            <a:off x="8046672" y="6062436"/>
            <a:ext cx="731510" cy="630975"/>
          </a:xfrm>
          <a:prstGeom prst="rightArrow">
            <a:avLst/>
          </a:prstGeom>
        </p:spPr>
        <p:style>
          <a:lnRef idx="0">
            <a:schemeClr val="accent6"/>
          </a:lnRef>
          <a:fillRef idx="3">
            <a:schemeClr val="accent6"/>
          </a:fillRef>
          <a:effectRef idx="3">
            <a:schemeClr val="accent6"/>
          </a:effectRef>
          <a:fontRef idx="minor">
            <a:schemeClr val="lt1"/>
          </a:fontRef>
        </p:style>
        <p:txBody>
          <a:bodyPr lIns="62518" tIns="31259" rIns="62518" bIns="31259" rtlCol="0" anchor="ctr"/>
          <a:lstStyle/>
          <a:p>
            <a:pPr algn="ctr"/>
            <a:endParaRPr lang="es-MX"/>
          </a:p>
        </p:txBody>
      </p:sp>
    </p:spTree>
    <p:extLst>
      <p:ext uri="{BB962C8B-B14F-4D97-AF65-F5344CB8AC3E}">
        <p14:creationId xmlns:p14="http://schemas.microsoft.com/office/powerpoint/2010/main" val="428350385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823012" y="647767"/>
            <a:ext cx="6852142" cy="5664662"/>
          </a:xfrm>
          <a:prstGeom prst="rect">
            <a:avLst/>
          </a:prstGeom>
          <a:noFill/>
          <a:ln w="9525">
            <a:noFill/>
            <a:miter lim="800000"/>
            <a:headEnd/>
            <a:tailEnd/>
          </a:ln>
          <a:effectLst/>
        </p:spPr>
        <p:txBody>
          <a:bodyPr vert="horz" wrap="square" lIns="62518" tIns="31259" rIns="62518" bIns="31259" numCol="1" anchor="ctr" anchorCtr="0" compatLnSpc="1">
            <a:prstTxWarp prst="textNoShape">
              <a:avLst/>
            </a:prstTxWarp>
            <a:spAutoFit/>
          </a:bodyPr>
          <a:lstStyle/>
          <a:p>
            <a:pPr algn="just" defTabSz="625175" fontAlgn="base">
              <a:spcBef>
                <a:spcPct val="0"/>
              </a:spcBef>
              <a:spcAft>
                <a:spcPct val="0"/>
              </a:spcAft>
            </a:pPr>
            <a:r>
              <a:rPr lang="es-ES" sz="2800" dirty="0">
                <a:latin typeface="Arial" pitchFamily="34" charset="0"/>
                <a:ea typeface="Calibri" pitchFamily="34" charset="0"/>
                <a:cs typeface="Arial" pitchFamily="34" charset="0"/>
              </a:rPr>
              <a:t>L</a:t>
            </a:r>
            <a:r>
              <a:rPr lang="es-MX" sz="2800" dirty="0">
                <a:latin typeface="Arial" pitchFamily="34" charset="0"/>
                <a:ea typeface="Calibri" pitchFamily="34" charset="0"/>
                <a:cs typeface="Arial" pitchFamily="34" charset="0"/>
              </a:rPr>
              <a:t>a </a:t>
            </a:r>
            <a:r>
              <a:rPr lang="es-MX" sz="2800" b="1" dirty="0">
                <a:latin typeface="Arial" pitchFamily="34" charset="0"/>
                <a:ea typeface="Calibri" pitchFamily="34" charset="0"/>
                <a:cs typeface="Arial" pitchFamily="34" charset="0"/>
              </a:rPr>
              <a:t>demanda</a:t>
            </a:r>
            <a:r>
              <a:rPr lang="es-MX" sz="2800" dirty="0">
                <a:latin typeface="Arial" pitchFamily="34" charset="0"/>
                <a:ea typeface="Calibri" pitchFamily="34" charset="0"/>
                <a:cs typeface="Arial" pitchFamily="34" charset="0"/>
              </a:rPr>
              <a:t> es el </a:t>
            </a:r>
            <a:r>
              <a:rPr lang="es-MX" sz="2800" b="1" dirty="0">
                <a:latin typeface="Arial" pitchFamily="34" charset="0"/>
                <a:ea typeface="Calibri" pitchFamily="34" charset="0"/>
                <a:cs typeface="Arial" pitchFamily="34" charset="0"/>
              </a:rPr>
              <a:t>acto procesal </a:t>
            </a:r>
            <a:r>
              <a:rPr lang="es-MX" sz="2800" dirty="0">
                <a:latin typeface="Arial" pitchFamily="34" charset="0"/>
                <a:ea typeface="Calibri" pitchFamily="34" charset="0"/>
                <a:cs typeface="Arial" pitchFamily="34" charset="0"/>
              </a:rPr>
              <a:t>verbal</a:t>
            </a:r>
            <a:r>
              <a:rPr lang="es-MX" sz="2800" dirty="0">
                <a:latin typeface="Arial" pitchFamily="34" charset="0"/>
                <a:ea typeface="Calibri" pitchFamily="34" charset="0"/>
                <a:cs typeface="Times New Roman" pitchFamily="18" charset="0"/>
              </a:rPr>
              <a:t> </a:t>
            </a:r>
            <a:r>
              <a:rPr lang="es-MX" sz="2800" dirty="0">
                <a:latin typeface="Arial" pitchFamily="34" charset="0"/>
                <a:ea typeface="Calibri" pitchFamily="34" charset="0"/>
                <a:cs typeface="Arial" pitchFamily="34" charset="0"/>
              </a:rPr>
              <a:t>o </a:t>
            </a:r>
            <a:r>
              <a:rPr lang="es-MX" sz="2800" b="1" dirty="0">
                <a:latin typeface="Arial" pitchFamily="34" charset="0"/>
                <a:ea typeface="Calibri" pitchFamily="34" charset="0"/>
                <a:cs typeface="Arial" pitchFamily="34" charset="0"/>
              </a:rPr>
              <a:t>escrito</a:t>
            </a:r>
            <a:r>
              <a:rPr lang="es-MX" sz="2800" dirty="0">
                <a:latin typeface="Arial" pitchFamily="34" charset="0"/>
                <a:ea typeface="Calibri" pitchFamily="34" charset="0"/>
                <a:cs typeface="Arial" pitchFamily="34" charset="0"/>
              </a:rPr>
              <a:t>, en virtud del cual una persona que cuenta con </a:t>
            </a:r>
            <a:r>
              <a:rPr lang="es-MX" sz="2800" b="1" dirty="0">
                <a:latin typeface="Arial" pitchFamily="34" charset="0"/>
                <a:ea typeface="Calibri" pitchFamily="34" charset="0"/>
                <a:cs typeface="Arial" pitchFamily="34" charset="0"/>
              </a:rPr>
              <a:t>interés legítimo</a:t>
            </a:r>
            <a:r>
              <a:rPr lang="es-MX" sz="2800" dirty="0">
                <a:latin typeface="Arial" pitchFamily="34" charset="0"/>
                <a:ea typeface="Calibri" pitchFamily="34" charset="0"/>
                <a:cs typeface="Arial" pitchFamily="34" charset="0"/>
              </a:rPr>
              <a:t> se constituye como </a:t>
            </a:r>
            <a:r>
              <a:rPr lang="es-MX" sz="2800" b="1" dirty="0">
                <a:latin typeface="Arial" pitchFamily="34" charset="0"/>
                <a:ea typeface="Calibri" pitchFamily="34" charset="0"/>
                <a:cs typeface="Arial" pitchFamily="34" charset="0"/>
              </a:rPr>
              <a:t>parte actora</a:t>
            </a:r>
            <a:r>
              <a:rPr lang="es-MX" sz="2800" dirty="0">
                <a:latin typeface="Arial" pitchFamily="34" charset="0"/>
                <a:ea typeface="Calibri" pitchFamily="34" charset="0"/>
                <a:cs typeface="Arial" pitchFamily="34" charset="0"/>
              </a:rPr>
              <a:t>, iniciando el ejercicio de la </a:t>
            </a:r>
            <a:r>
              <a:rPr lang="es-MX" sz="2800" b="1" dirty="0">
                <a:latin typeface="Arial" pitchFamily="34" charset="0"/>
                <a:ea typeface="Calibri" pitchFamily="34" charset="0"/>
                <a:cs typeface="Arial" pitchFamily="34" charset="0"/>
              </a:rPr>
              <a:t>acción</a:t>
            </a:r>
            <a:r>
              <a:rPr lang="es-MX" sz="2800" dirty="0">
                <a:latin typeface="Arial" pitchFamily="34" charset="0"/>
                <a:ea typeface="Calibri" pitchFamily="34" charset="0"/>
                <a:cs typeface="Arial" pitchFamily="34" charset="0"/>
              </a:rPr>
              <a:t> en contra de otra persona, que tiene la </a:t>
            </a:r>
            <a:r>
              <a:rPr lang="es-MX" sz="2800" b="1" dirty="0">
                <a:latin typeface="Arial" pitchFamily="34" charset="0"/>
                <a:ea typeface="Calibri" pitchFamily="34" charset="0"/>
                <a:cs typeface="Arial" pitchFamily="34" charset="0"/>
              </a:rPr>
              <a:t>pretensión contraria</a:t>
            </a:r>
            <a:r>
              <a:rPr lang="es-MX" sz="2800" dirty="0">
                <a:latin typeface="Arial" pitchFamily="34" charset="0"/>
                <a:ea typeface="Calibri" pitchFamily="34" charset="0"/>
                <a:cs typeface="Arial" pitchFamily="34" charset="0"/>
              </a:rPr>
              <a:t>, por lo que a su vez se constituye como </a:t>
            </a:r>
            <a:r>
              <a:rPr lang="es-MX" sz="2800" b="1" dirty="0">
                <a:latin typeface="Arial" pitchFamily="34" charset="0"/>
                <a:ea typeface="Calibri" pitchFamily="34" charset="0"/>
                <a:cs typeface="Arial" pitchFamily="34" charset="0"/>
              </a:rPr>
              <a:t>parte demandada</a:t>
            </a:r>
            <a:r>
              <a:rPr lang="es-MX" sz="2800" dirty="0">
                <a:latin typeface="Arial" pitchFamily="34" charset="0"/>
                <a:ea typeface="Calibri" pitchFamily="34" charset="0"/>
                <a:cs typeface="Arial" pitchFamily="34" charset="0"/>
              </a:rPr>
              <a:t>, y a quien se le exige, ante una </a:t>
            </a:r>
            <a:r>
              <a:rPr lang="es-MX" sz="2800" b="1" dirty="0">
                <a:latin typeface="Arial" pitchFamily="34" charset="0"/>
                <a:ea typeface="Calibri" pitchFamily="34" charset="0"/>
                <a:cs typeface="Arial" pitchFamily="34" charset="0"/>
              </a:rPr>
              <a:t>autoridad judicial</a:t>
            </a:r>
            <a:r>
              <a:rPr lang="es-MX" sz="2800" dirty="0">
                <a:latin typeface="Arial" pitchFamily="34" charset="0"/>
                <a:ea typeface="Calibri" pitchFamily="34" charset="0"/>
                <a:cs typeface="Arial" pitchFamily="34" charset="0"/>
              </a:rPr>
              <a:t>, el cumplimiento de ciertas </a:t>
            </a:r>
            <a:r>
              <a:rPr lang="es-MX" sz="2800" b="1" dirty="0">
                <a:latin typeface="Arial" pitchFamily="34" charset="0"/>
                <a:ea typeface="Calibri" pitchFamily="34" charset="0"/>
                <a:cs typeface="Arial" pitchFamily="34" charset="0"/>
              </a:rPr>
              <a:t>prestaciones</a:t>
            </a:r>
            <a:r>
              <a:rPr lang="es-MX" sz="2800" dirty="0">
                <a:latin typeface="Arial" pitchFamily="34" charset="0"/>
                <a:ea typeface="Calibri" pitchFamily="34" charset="0"/>
                <a:cs typeface="Times New Roman" pitchFamily="18" charset="0"/>
              </a:rPr>
              <a:t> basándose en ciertos </a:t>
            </a:r>
            <a:r>
              <a:rPr lang="es-MX" sz="2800" b="1" dirty="0">
                <a:latin typeface="Arial" pitchFamily="34" charset="0"/>
                <a:ea typeface="Calibri" pitchFamily="34" charset="0"/>
                <a:cs typeface="Times New Roman" pitchFamily="18" charset="0"/>
              </a:rPr>
              <a:t>hechos</a:t>
            </a:r>
            <a:r>
              <a:rPr lang="es-MX" sz="2800" dirty="0">
                <a:latin typeface="Arial" pitchFamily="34" charset="0"/>
                <a:ea typeface="Calibri" pitchFamily="34" charset="0"/>
                <a:cs typeface="Times New Roman" pitchFamily="18" charset="0"/>
              </a:rPr>
              <a:t> que se sustentan en determinado </a:t>
            </a:r>
            <a:r>
              <a:rPr lang="es-MX" sz="2800" b="1" dirty="0">
                <a:latin typeface="Arial" pitchFamily="34" charset="0"/>
                <a:ea typeface="Calibri" pitchFamily="34" charset="0"/>
                <a:cs typeface="Times New Roman" pitchFamily="18" charset="0"/>
              </a:rPr>
              <a:t>material probatorio.</a:t>
            </a:r>
            <a:endParaRPr lang="es-MX" sz="2800" b="1" dirty="0">
              <a:latin typeface="Arial" pitchFamily="34" charset="0"/>
              <a:cs typeface="Arial" pitchFamily="34" charset="0"/>
            </a:endParaRPr>
          </a:p>
        </p:txBody>
      </p:sp>
    </p:spTree>
    <p:extLst>
      <p:ext uri="{BB962C8B-B14F-4D97-AF65-F5344CB8AC3E}">
        <p14:creationId xmlns:p14="http://schemas.microsoft.com/office/powerpoint/2010/main" val="3085775025"/>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1025">
                                            <p:txEl>
                                              <p:pRg st="0" end="0"/>
                                            </p:txEl>
                                          </p:spTgt>
                                        </p:tgtEl>
                                        <p:attrNameLst>
                                          <p:attrName>style.visibility</p:attrName>
                                        </p:attrNameLst>
                                      </p:cBhvr>
                                      <p:to>
                                        <p:strVal val="visible"/>
                                      </p:to>
                                    </p:set>
                                    <p:anim by="(-#ppt_w*2)" calcmode="lin" valueType="num">
                                      <p:cBhvr rctx="PPT">
                                        <p:cTn id="7" dur="300" autoRev="1" fill="hold">
                                          <p:stCondLst>
                                            <p:cond delay="0"/>
                                          </p:stCondLst>
                                        </p:cTn>
                                        <p:tgtEl>
                                          <p:spTgt spid="1025">
                                            <p:txEl>
                                              <p:pRg st="0" end="0"/>
                                            </p:txEl>
                                          </p:spTgt>
                                        </p:tgtEl>
                                        <p:attrNameLst>
                                          <p:attrName>ppt_w</p:attrName>
                                        </p:attrNameLst>
                                      </p:cBhvr>
                                    </p:anim>
                                    <p:anim by="(#ppt_w*0.50)" calcmode="lin" valueType="num">
                                      <p:cBhvr>
                                        <p:cTn id="8" dur="300" decel="50000" autoRev="1" fill="hold">
                                          <p:stCondLst>
                                            <p:cond delay="0"/>
                                          </p:stCondLst>
                                        </p:cTn>
                                        <p:tgtEl>
                                          <p:spTgt spid="1025">
                                            <p:txEl>
                                              <p:pRg st="0" end="0"/>
                                            </p:txEl>
                                          </p:spTgt>
                                        </p:tgtEl>
                                        <p:attrNameLst>
                                          <p:attrName>ppt_x</p:attrName>
                                        </p:attrNameLst>
                                      </p:cBhvr>
                                    </p:anim>
                                    <p:anim from="(-#ppt_h/2)" to="(#ppt_y)" calcmode="lin" valueType="num">
                                      <p:cBhvr>
                                        <p:cTn id="9" dur="600" fill="hold">
                                          <p:stCondLst>
                                            <p:cond delay="0"/>
                                          </p:stCondLst>
                                        </p:cTn>
                                        <p:tgtEl>
                                          <p:spTgt spid="1025">
                                            <p:txEl>
                                              <p:pRg st="0" end="0"/>
                                            </p:txEl>
                                          </p:spTgt>
                                        </p:tgtEl>
                                        <p:attrNameLst>
                                          <p:attrName>ppt_y</p:attrName>
                                        </p:attrNameLst>
                                      </p:cBhvr>
                                    </p:anim>
                                    <p:animRot by="21600000">
                                      <p:cBhvr>
                                        <p:cTn id="10" dur="600" fill="hold">
                                          <p:stCondLst>
                                            <p:cond delay="0"/>
                                          </p:stCondLst>
                                        </p:cTn>
                                        <p:tgtEl>
                                          <p:spTgt spid="1025">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a:t>TESIS JURISPRUDENCIAL</a:t>
            </a:r>
          </a:p>
        </p:txBody>
      </p:sp>
      <p:sp>
        <p:nvSpPr>
          <p:cNvPr id="3" name="2 Marcador de contenido"/>
          <p:cNvSpPr>
            <a:spLocks noGrp="1"/>
          </p:cNvSpPr>
          <p:nvPr>
            <p:ph idx="1"/>
          </p:nvPr>
        </p:nvSpPr>
        <p:spPr>
          <a:xfrm>
            <a:off x="457200" y="1585321"/>
            <a:ext cx="7467600" cy="4525963"/>
          </a:xfrm>
        </p:spPr>
        <p:txBody>
          <a:bodyPr>
            <a:noAutofit/>
          </a:bodyPr>
          <a:lstStyle/>
          <a:p>
            <a:pPr marL="60781" indent="0" algn="just">
              <a:buNone/>
            </a:pPr>
            <a:r>
              <a:rPr lang="es-MX" sz="1600" b="1" dirty="0" err="1"/>
              <a:t>ACCION</a:t>
            </a:r>
            <a:r>
              <a:rPr lang="es-MX" sz="1600" b="1" dirty="0"/>
              <a:t> PROFORMA U OTORGAMIENTO Y FIRMA DE ESCRITURA.  IMPRESCRIPTIBILIDAD DE LA.</a:t>
            </a:r>
          </a:p>
          <a:p>
            <a:pPr marL="60781" indent="0" algn="just">
              <a:buNone/>
            </a:pPr>
            <a:r>
              <a:rPr lang="es-MX" sz="1600" dirty="0"/>
              <a:t>El ejercicio de la acción proforma u otorgamiento y firma de escritura, es imprescriptible, toda vez que se basa en el derecho de propiedad que se tiene respecto de un bien inmueble y la finalidad de esta acción, no es la de que se considere propietario a alguien que ya lo es, sino que se condene al demandado, al cumplimiento del otorgamiento y firma de que se trata, es decir, a darle formalidad al acto jurídico traslativo de dominio, cuya omisión en nada afecta la validez de la compraventa, dado que de conformidad con lo establecido por los artículos 2014, 2248 y 2249 del Código Civil para el Distrito Federal, el contrato en comento, es perfecto con la sola obligación del vendedor de transmitir la propiedad de una cosa y del comprador, la de pagar un precio cierto y en dinero, aun cuando la primera no haya sido entregada, ni el segundo satisfecho.</a:t>
            </a:r>
          </a:p>
          <a:p>
            <a:pPr marL="60781" indent="0" algn="just">
              <a:buNone/>
            </a:pPr>
            <a:r>
              <a:rPr lang="es-MX" sz="1600" dirty="0"/>
              <a:t>Novena Época. Instancia: Tribunales Colegiados de Circuito. Fuente: Semanario Judicial de la Federación y su Gaceta. </a:t>
            </a:r>
            <a:r>
              <a:rPr lang="en-US" sz="1600" dirty="0"/>
              <a:t>IV, Julio de 1996. </a:t>
            </a:r>
            <a:r>
              <a:rPr lang="en-US" sz="1600" dirty="0" err="1"/>
              <a:t>Página</a:t>
            </a:r>
            <a:r>
              <a:rPr lang="en-US" sz="1600" dirty="0"/>
              <a:t>: 366. </a:t>
            </a:r>
            <a:r>
              <a:rPr lang="en-US" sz="1600" dirty="0" err="1"/>
              <a:t>Tesis</a:t>
            </a:r>
            <a:r>
              <a:rPr lang="en-US" sz="1600" dirty="0"/>
              <a:t>: I.6o.C.63 C.</a:t>
            </a:r>
            <a:endParaRPr lang="es-MX" sz="1600" dirty="0"/>
          </a:p>
        </p:txBody>
      </p:sp>
      <p:sp>
        <p:nvSpPr>
          <p:cNvPr id="4" name="3 Flecha derecha">
            <a:hlinkClick r:id="rId2" action="ppaction://hlinksldjump"/>
          </p:cNvPr>
          <p:cNvSpPr/>
          <p:nvPr/>
        </p:nvSpPr>
        <p:spPr>
          <a:xfrm>
            <a:off x="8046672" y="6062436"/>
            <a:ext cx="731510" cy="630975"/>
          </a:xfrm>
          <a:prstGeom prst="rightArrow">
            <a:avLst/>
          </a:prstGeom>
        </p:spPr>
        <p:style>
          <a:lnRef idx="0">
            <a:schemeClr val="accent6"/>
          </a:lnRef>
          <a:fillRef idx="3">
            <a:schemeClr val="accent6"/>
          </a:fillRef>
          <a:effectRef idx="3">
            <a:schemeClr val="accent6"/>
          </a:effectRef>
          <a:fontRef idx="minor">
            <a:schemeClr val="lt1"/>
          </a:fontRef>
        </p:style>
        <p:txBody>
          <a:bodyPr lIns="62518" tIns="31259" rIns="62518" bIns="31259" rtlCol="0" anchor="ctr"/>
          <a:lstStyle/>
          <a:p>
            <a:pPr algn="ctr"/>
            <a:endParaRPr lang="es-MX"/>
          </a:p>
        </p:txBody>
      </p:sp>
    </p:spTree>
    <p:extLst>
      <p:ext uri="{BB962C8B-B14F-4D97-AF65-F5344CB8AC3E}">
        <p14:creationId xmlns:p14="http://schemas.microsoft.com/office/powerpoint/2010/main" val="13984107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1957665" y="960154"/>
            <a:ext cx="4808865" cy="5431972"/>
          </a:xfrm>
          <a:prstGeom prst="rect">
            <a:avLst/>
          </a:prstGeom>
          <a:solidFill>
            <a:srgbClr val="FFFFFF"/>
          </a:solidFill>
          <a:ln w="57150" cmpd="thinThick">
            <a:solidFill>
              <a:srgbClr val="000000"/>
            </a:solidFill>
            <a:miter lim="800000"/>
            <a:headEnd/>
            <a:tailEnd/>
          </a:ln>
        </p:spPr>
        <p:txBody>
          <a:bodyPr vert="horz" wrap="square" lIns="62518" tIns="31259" rIns="62518" bIns="31259" numCol="1" anchor="t" anchorCtr="0" compatLnSpc="1">
            <a:prstTxWarp prst="textNoShape">
              <a:avLst/>
            </a:prstTxWarp>
          </a:bodyPr>
          <a:lstStyle/>
          <a:p>
            <a:pPr marL="468881" lvl="1" indent="-156294" algn="just" defTabSz="625175" fontAlgn="base">
              <a:spcBef>
                <a:spcPct val="0"/>
              </a:spcBef>
              <a:spcAft>
                <a:spcPts val="684"/>
              </a:spcAft>
              <a:buFont typeface="+mj-lt"/>
              <a:buAutoNum type="arabicPeriod"/>
            </a:pPr>
            <a:endParaRPr lang="en-US" sz="600" b="1" dirty="0">
              <a:latin typeface="Arial" pitchFamily="34" charset="0"/>
              <a:cs typeface="Arial" pitchFamily="34" charset="0"/>
            </a:endParaRPr>
          </a:p>
          <a:p>
            <a:pPr marL="781469" lvl="2" indent="-156294" algn="just" defTabSz="625175" fontAlgn="base">
              <a:spcBef>
                <a:spcPct val="0"/>
              </a:spcBef>
              <a:spcAft>
                <a:spcPts val="684"/>
              </a:spcAft>
              <a:buFont typeface="+mj-lt"/>
              <a:buAutoNum type="arabicPeriod"/>
            </a:pPr>
            <a:endParaRPr lang="en-US" sz="600" b="1" dirty="0">
              <a:solidFill>
                <a:srgbClr val="000000"/>
              </a:solidFill>
              <a:latin typeface="Arial" pitchFamily="34" charset="0"/>
              <a:cs typeface="Arial" pitchFamily="34" charset="0"/>
            </a:endParaRPr>
          </a:p>
          <a:p>
            <a:pPr marL="234441" lvl="2" indent="-234441" algn="just" defTabSz="625175" fontAlgn="base">
              <a:spcBef>
                <a:spcPct val="0"/>
              </a:spcBef>
              <a:spcAft>
                <a:spcPts val="684"/>
              </a:spcAft>
            </a:pPr>
            <a:r>
              <a:rPr lang="es-MX" sz="1100" dirty="0">
                <a:solidFill>
                  <a:srgbClr val="000000"/>
                </a:solidFill>
                <a:latin typeface="Arial" pitchFamily="34" charset="0"/>
                <a:cs typeface="Arial" pitchFamily="34" charset="0"/>
              </a:rPr>
              <a:t>4.  De conformidad con la cláusula tercera del contrato base de la acción, el inmueble materia de la promesa de compraventa celebrado entre las partes le fue entregado mi representada en la fecha de firma del contrato de promesa de venta (28 de noviembre de 1998).</a:t>
            </a:r>
            <a:endParaRPr lang="es-MX" sz="1100" b="1" dirty="0">
              <a:solidFill>
                <a:srgbClr val="000000"/>
              </a:solidFill>
              <a:latin typeface="Arial" pitchFamily="34" charset="0"/>
              <a:cs typeface="Arial" pitchFamily="34" charset="0"/>
            </a:endParaRPr>
          </a:p>
          <a:p>
            <a:pPr marL="234441" indent="-234441" algn="just" defTabSz="625175" fontAlgn="base">
              <a:spcBef>
                <a:spcPct val="0"/>
              </a:spcBef>
              <a:spcAft>
                <a:spcPts val="684"/>
              </a:spcAft>
            </a:pPr>
            <a:r>
              <a:rPr lang="es-MX" sz="1100" dirty="0">
                <a:solidFill>
                  <a:srgbClr val="000000"/>
                </a:solidFill>
                <a:latin typeface="Arial" pitchFamily="34" charset="0"/>
                <a:cs typeface="Arial" pitchFamily="34" charset="0"/>
              </a:rPr>
              <a:t>5.  En la cláusula cuarta del contrato referido, las partes se comprometieron a concurrir para la firma de la escritura correspondiente ante el notario que designara la señora Lucía León Rueda mediante notificación por escrito que le formulará a la empresa CONDOMINIO VILLAS REAL DIAMANTE, S.A. DE C.V. </a:t>
            </a:r>
            <a:endParaRPr lang="es-MX" sz="1100" b="1" dirty="0">
              <a:solidFill>
                <a:srgbClr val="000000"/>
              </a:solidFill>
              <a:latin typeface="Arial" pitchFamily="34" charset="0"/>
              <a:cs typeface="Arial" pitchFamily="34" charset="0"/>
            </a:endParaRPr>
          </a:p>
          <a:p>
            <a:pPr marL="234441" indent="-234441" algn="just" defTabSz="625175" fontAlgn="base">
              <a:spcBef>
                <a:spcPct val="0"/>
              </a:spcBef>
              <a:spcAft>
                <a:spcPts val="684"/>
              </a:spcAft>
            </a:pPr>
            <a:r>
              <a:rPr lang="es-MX" sz="1100" dirty="0">
                <a:solidFill>
                  <a:srgbClr val="000000"/>
                </a:solidFill>
                <a:latin typeface="Arial" pitchFamily="34" charset="0"/>
                <a:cs typeface="Arial" pitchFamily="34" charset="0"/>
              </a:rPr>
              <a:t>6.   La notificación que se menciona en el numeral que antecede se efectuó por la parte actora el 15 de enero de 2008, ya que se le informó a la parte demandada que el notario ante quien se escrituraría sería el Lic. Pedro </a:t>
            </a:r>
            <a:r>
              <a:rPr lang="es-MX" sz="1100" dirty="0" err="1">
                <a:solidFill>
                  <a:srgbClr val="000000"/>
                </a:solidFill>
                <a:latin typeface="Arial" pitchFamily="34" charset="0"/>
                <a:cs typeface="Arial" pitchFamily="34" charset="0"/>
              </a:rPr>
              <a:t>Astela</a:t>
            </a:r>
            <a:r>
              <a:rPr lang="es-MX" sz="1100" dirty="0">
                <a:solidFill>
                  <a:srgbClr val="000000"/>
                </a:solidFill>
                <a:latin typeface="Arial" pitchFamily="34" charset="0"/>
                <a:cs typeface="Arial" pitchFamily="34" charset="0"/>
              </a:rPr>
              <a:t> Campos, Notario Número 456 del D.F., tal y como consta en el documento que se adjunta como ANEXO IV.</a:t>
            </a:r>
            <a:endParaRPr lang="es-MX" sz="1100" b="1" dirty="0">
              <a:solidFill>
                <a:srgbClr val="000000"/>
              </a:solidFill>
              <a:latin typeface="Arial" pitchFamily="34" charset="0"/>
              <a:cs typeface="Arial" pitchFamily="34" charset="0"/>
            </a:endParaRPr>
          </a:p>
          <a:p>
            <a:pPr marL="234441" indent="-234441" algn="just" defTabSz="625175" fontAlgn="base">
              <a:spcBef>
                <a:spcPct val="0"/>
              </a:spcBef>
              <a:spcAft>
                <a:spcPts val="684"/>
              </a:spcAft>
            </a:pPr>
            <a:r>
              <a:rPr lang="es-MX" sz="1100" dirty="0">
                <a:solidFill>
                  <a:srgbClr val="000000"/>
                </a:solidFill>
                <a:latin typeface="Arial" pitchFamily="34" charset="0"/>
                <a:cs typeface="Arial" pitchFamily="34" charset="0"/>
              </a:rPr>
              <a:t>7.  No obstante lo anterior, la parte demandada ha omitido presentarse ante el notario para que se formalice mediante escritura el contrato base de la acción.</a:t>
            </a:r>
            <a:endParaRPr lang="es-MX" sz="1100" b="1" dirty="0">
              <a:solidFill>
                <a:srgbClr val="000000"/>
              </a:solidFill>
              <a:latin typeface="Arial" pitchFamily="34" charset="0"/>
              <a:cs typeface="Arial" pitchFamily="34" charset="0"/>
            </a:endParaRPr>
          </a:p>
          <a:p>
            <a:pPr marL="234441" indent="-234441" algn="just" defTabSz="625175" fontAlgn="base">
              <a:spcBef>
                <a:spcPct val="0"/>
              </a:spcBef>
              <a:spcAft>
                <a:spcPts val="684"/>
              </a:spcAft>
              <a:buAutoNum type="arabicPeriod" startAt="8"/>
            </a:pPr>
            <a:r>
              <a:rPr lang="es-MX" sz="1100" dirty="0">
                <a:solidFill>
                  <a:srgbClr val="000000"/>
                </a:solidFill>
                <a:latin typeface="Arial" pitchFamily="34" charset="0"/>
                <a:cs typeface="Arial" pitchFamily="34" charset="0"/>
              </a:rPr>
              <a:t>A la fecha, el contrato en mención, aún no ha sido elevado a escritura pública, por lo que se exhibe un billete de depósito a favor de la parte demandada por la cantidad de $120,000.00 correspondiente al saldo que debe cubrirse al momento en que se firme la escritura correspondiente (ANEXO III).</a:t>
            </a:r>
          </a:p>
          <a:p>
            <a:pPr marL="234441" indent="-234441" algn="just" defTabSz="625175" fontAlgn="base">
              <a:spcBef>
                <a:spcPct val="0"/>
              </a:spcBef>
              <a:spcAft>
                <a:spcPts val="684"/>
              </a:spcAft>
              <a:buAutoNum type="arabicPeriod" startAt="8"/>
            </a:pPr>
            <a:r>
              <a:rPr lang="es-MX" sz="1100" dirty="0">
                <a:solidFill>
                  <a:srgbClr val="000000"/>
                </a:solidFill>
                <a:latin typeface="Arial" pitchFamily="34" charset="0"/>
                <a:cs typeface="Arial" pitchFamily="34" charset="0"/>
              </a:rPr>
              <a:t>Ante la negativa de la parte demandada para acudir a firma la escritura correspondiente, solicito a su Señoría que firme en su rebeldía.</a:t>
            </a:r>
            <a:endParaRPr lang="es-MX" sz="1100" b="1" dirty="0">
              <a:solidFill>
                <a:srgbClr val="000000"/>
              </a:solidFill>
              <a:latin typeface="Arial" pitchFamily="34" charset="0"/>
              <a:cs typeface="Arial" pitchFamily="34" charset="0"/>
            </a:endParaRPr>
          </a:p>
          <a:p>
            <a:pPr algn="just" defTabSz="625175" fontAlgn="base">
              <a:spcBef>
                <a:spcPct val="0"/>
              </a:spcBef>
              <a:spcAft>
                <a:spcPct val="0"/>
              </a:spcAft>
            </a:pPr>
            <a:endParaRPr lang="es-MX" sz="1100" dirty="0">
              <a:solidFill>
                <a:srgbClr val="000000"/>
              </a:solidFill>
              <a:latin typeface="Arial" pitchFamily="34" charset="0"/>
              <a:cs typeface="Arial" pitchFamily="34" charset="0"/>
            </a:endParaRPr>
          </a:p>
        </p:txBody>
      </p:sp>
      <p:sp>
        <p:nvSpPr>
          <p:cNvPr id="3" name="2 Rectángulo redondeado"/>
          <p:cNvSpPr/>
          <p:nvPr/>
        </p:nvSpPr>
        <p:spPr>
          <a:xfrm>
            <a:off x="548696" y="1453923"/>
            <a:ext cx="1188703" cy="658359"/>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Art. ____ CCDF</a:t>
            </a:r>
          </a:p>
          <a:p>
            <a:pPr algn="ctr"/>
            <a:r>
              <a:rPr lang="es-MX" sz="1100" dirty="0"/>
              <a:t>Entrega virtual de la cosa</a:t>
            </a:r>
          </a:p>
        </p:txBody>
      </p:sp>
      <p:sp>
        <p:nvSpPr>
          <p:cNvPr id="4" name="3 Rectángulo redondeado"/>
          <p:cNvSpPr/>
          <p:nvPr/>
        </p:nvSpPr>
        <p:spPr>
          <a:xfrm>
            <a:off x="457257" y="2331735"/>
            <a:ext cx="1280142" cy="1152128"/>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ARTS. ___CCDF</a:t>
            </a:r>
          </a:p>
          <a:p>
            <a:pPr algn="ctr"/>
            <a:r>
              <a:rPr lang="es-MX" sz="1100" dirty="0"/>
              <a:t>PRINCIPIO DE LA AUTONOMÍA DE LAS PARTES </a:t>
            </a:r>
          </a:p>
        </p:txBody>
      </p:sp>
      <p:sp>
        <p:nvSpPr>
          <p:cNvPr id="5" name="4 Rectángulo redondeado"/>
          <p:cNvSpPr/>
          <p:nvPr/>
        </p:nvSpPr>
        <p:spPr>
          <a:xfrm>
            <a:off x="502976" y="3867905"/>
            <a:ext cx="1234423" cy="877812"/>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CPCDF</a:t>
            </a:r>
          </a:p>
          <a:p>
            <a:pPr algn="ctr"/>
            <a:r>
              <a:rPr lang="es-MX" sz="1100" dirty="0"/>
              <a:t>Documentos de prueba</a:t>
            </a:r>
          </a:p>
        </p:txBody>
      </p:sp>
      <p:sp>
        <p:nvSpPr>
          <p:cNvPr id="6" name="5 Rectángulo redondeado">
            <a:hlinkClick r:id="rId2" action="ppaction://hlinksldjump"/>
          </p:cNvPr>
          <p:cNvSpPr/>
          <p:nvPr/>
        </p:nvSpPr>
        <p:spPr>
          <a:xfrm>
            <a:off x="7223723" y="4965170"/>
            <a:ext cx="1645897" cy="932675"/>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TESIS </a:t>
            </a:r>
          </a:p>
          <a:p>
            <a:pPr algn="ctr"/>
            <a:r>
              <a:rPr lang="es-MX" sz="1100" dirty="0"/>
              <a:t>EXHIBICIÓN DEL PRECIO ADEUDADO ES UN REQUISITO DE PROCEDENCIA.</a:t>
            </a:r>
          </a:p>
        </p:txBody>
      </p:sp>
      <p:cxnSp>
        <p:nvCxnSpPr>
          <p:cNvPr id="7" name="6 Conector recto de flecha"/>
          <p:cNvCxnSpPr/>
          <p:nvPr/>
        </p:nvCxnSpPr>
        <p:spPr>
          <a:xfrm rot="10800000">
            <a:off x="6766530" y="5129760"/>
            <a:ext cx="502913" cy="1210"/>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8" name="7 Conector recto de flecha"/>
          <p:cNvCxnSpPr/>
          <p:nvPr/>
        </p:nvCxnSpPr>
        <p:spPr>
          <a:xfrm flipV="1">
            <a:off x="1737399" y="3867905"/>
            <a:ext cx="3005423" cy="100290"/>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10" name="9 Conector recto de flecha"/>
          <p:cNvCxnSpPr>
            <a:cxnSpLocks/>
          </p:cNvCxnSpPr>
          <p:nvPr/>
        </p:nvCxnSpPr>
        <p:spPr>
          <a:xfrm flipV="1">
            <a:off x="1737399" y="1673377"/>
            <a:ext cx="457194" cy="109726"/>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13" name="12 Conector recto de flecha"/>
          <p:cNvCxnSpPr>
            <a:cxnSpLocks/>
          </p:cNvCxnSpPr>
          <p:nvPr/>
        </p:nvCxnSpPr>
        <p:spPr>
          <a:xfrm flipV="1">
            <a:off x="1737399" y="2227634"/>
            <a:ext cx="3340439" cy="652734"/>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15" name="14 Conector recto de flecha"/>
          <p:cNvCxnSpPr/>
          <p:nvPr/>
        </p:nvCxnSpPr>
        <p:spPr>
          <a:xfrm>
            <a:off x="1737400" y="2880367"/>
            <a:ext cx="411474" cy="1210"/>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sp>
        <p:nvSpPr>
          <p:cNvPr id="19" name="18 Rectángulo redondeado"/>
          <p:cNvSpPr/>
          <p:nvPr/>
        </p:nvSpPr>
        <p:spPr>
          <a:xfrm>
            <a:off x="7132285" y="3044957"/>
            <a:ext cx="1645897" cy="932675"/>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Requisito de procedencia de la acción pro forma por convención entre las partes.</a:t>
            </a:r>
          </a:p>
        </p:txBody>
      </p:sp>
      <p:cxnSp>
        <p:nvCxnSpPr>
          <p:cNvPr id="20" name="19 Conector recto de flecha"/>
          <p:cNvCxnSpPr/>
          <p:nvPr/>
        </p:nvCxnSpPr>
        <p:spPr>
          <a:xfrm flipH="1" flipV="1">
            <a:off x="6766529" y="3232260"/>
            <a:ext cx="365757" cy="1210"/>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24" name="23 Conector recto de flecha"/>
          <p:cNvCxnSpPr/>
          <p:nvPr/>
        </p:nvCxnSpPr>
        <p:spPr>
          <a:xfrm>
            <a:off x="1691680" y="4526264"/>
            <a:ext cx="2038268" cy="658359"/>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sp>
        <p:nvSpPr>
          <p:cNvPr id="29" name="28 Rectángulo redondeado"/>
          <p:cNvSpPr/>
          <p:nvPr/>
        </p:nvSpPr>
        <p:spPr>
          <a:xfrm>
            <a:off x="548696" y="5184623"/>
            <a:ext cx="1188703" cy="1152128"/>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Art. ____ CCDF</a:t>
            </a:r>
          </a:p>
          <a:p>
            <a:pPr algn="ctr"/>
            <a:r>
              <a:rPr lang="es-MX" sz="1100" dirty="0"/>
              <a:t>Derecho para exigir que se dé al contrato la forma legal</a:t>
            </a:r>
          </a:p>
        </p:txBody>
      </p:sp>
      <p:cxnSp>
        <p:nvCxnSpPr>
          <p:cNvPr id="30" name="29 Conector recto de flecha"/>
          <p:cNvCxnSpPr/>
          <p:nvPr/>
        </p:nvCxnSpPr>
        <p:spPr>
          <a:xfrm>
            <a:off x="1737399" y="5684862"/>
            <a:ext cx="274316" cy="1210"/>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97716294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1957665" y="960154"/>
            <a:ext cx="4808865" cy="5431972"/>
          </a:xfrm>
          <a:prstGeom prst="rect">
            <a:avLst/>
          </a:prstGeom>
          <a:solidFill>
            <a:srgbClr val="FFFFFF"/>
          </a:solidFill>
          <a:ln w="57150" cmpd="thinThick">
            <a:solidFill>
              <a:srgbClr val="000000"/>
            </a:solidFill>
            <a:miter lim="800000"/>
            <a:headEnd/>
            <a:tailEnd/>
          </a:ln>
        </p:spPr>
        <p:txBody>
          <a:bodyPr vert="horz" wrap="square" lIns="62518" tIns="31259" rIns="62518" bIns="31259" numCol="1" anchor="t" anchorCtr="0" compatLnSpc="1">
            <a:prstTxWarp prst="textNoShape">
              <a:avLst/>
            </a:prstTxWarp>
          </a:bodyPr>
          <a:lstStyle/>
          <a:p>
            <a:pPr marL="468881" lvl="1" indent="-156294" algn="just" defTabSz="625175" fontAlgn="base">
              <a:spcBef>
                <a:spcPct val="0"/>
              </a:spcBef>
              <a:spcAft>
                <a:spcPts val="684"/>
              </a:spcAft>
              <a:buFont typeface="+mj-lt"/>
              <a:buAutoNum type="arabicPeriod"/>
            </a:pPr>
            <a:endParaRPr lang="en-US" sz="600" b="1" dirty="0">
              <a:latin typeface="Arial" pitchFamily="34" charset="0"/>
              <a:cs typeface="Arial" pitchFamily="34" charset="0"/>
            </a:endParaRPr>
          </a:p>
          <a:p>
            <a:pPr marL="781469" lvl="2" indent="-156294" algn="just" defTabSz="625175" fontAlgn="base">
              <a:spcBef>
                <a:spcPct val="0"/>
              </a:spcBef>
              <a:spcAft>
                <a:spcPts val="684"/>
              </a:spcAft>
              <a:buFont typeface="+mj-lt"/>
              <a:buAutoNum type="arabicPeriod"/>
            </a:pPr>
            <a:endParaRPr lang="en-US" sz="600" b="1" dirty="0">
              <a:solidFill>
                <a:srgbClr val="000000"/>
              </a:solidFill>
              <a:latin typeface="Arial" pitchFamily="34" charset="0"/>
              <a:cs typeface="Arial" pitchFamily="34" charset="0"/>
            </a:endParaRPr>
          </a:p>
          <a:p>
            <a:pPr marL="234441" lvl="2" indent="-234441" algn="just" defTabSz="625175" fontAlgn="base">
              <a:spcBef>
                <a:spcPct val="0"/>
              </a:spcBef>
              <a:spcAft>
                <a:spcPts val="684"/>
              </a:spcAft>
            </a:pPr>
            <a:r>
              <a:rPr lang="es-MX" sz="1100" dirty="0">
                <a:solidFill>
                  <a:srgbClr val="000000"/>
                </a:solidFill>
                <a:latin typeface="Arial" pitchFamily="34" charset="0"/>
                <a:cs typeface="Arial" pitchFamily="34" charset="0"/>
              </a:rPr>
              <a:t>4.  De conformidad con la cláusula tercera del contrato base de la acción, el inmueble materia de la promesa de compraventa celebrado entre las partes le fue entregado mi representada en la fecha de firma del contrato de promesa de venta (28 de noviembre de 1998).</a:t>
            </a:r>
            <a:endParaRPr lang="es-MX" sz="1100" b="1" dirty="0">
              <a:solidFill>
                <a:srgbClr val="000000"/>
              </a:solidFill>
              <a:latin typeface="Arial" pitchFamily="34" charset="0"/>
              <a:cs typeface="Arial" pitchFamily="34" charset="0"/>
            </a:endParaRPr>
          </a:p>
          <a:p>
            <a:pPr marL="234441" indent="-234441" algn="just" defTabSz="625175" fontAlgn="base">
              <a:spcBef>
                <a:spcPct val="0"/>
              </a:spcBef>
              <a:spcAft>
                <a:spcPts val="684"/>
              </a:spcAft>
            </a:pPr>
            <a:r>
              <a:rPr lang="es-MX" sz="1100" dirty="0">
                <a:solidFill>
                  <a:srgbClr val="000000"/>
                </a:solidFill>
                <a:latin typeface="Arial" pitchFamily="34" charset="0"/>
                <a:cs typeface="Arial" pitchFamily="34" charset="0"/>
              </a:rPr>
              <a:t>5.  En la cláusula cuarta del contrato referido, las partes se comprometieron a concurrir para la firma de la escritura correspondiente ante el notario que designara la señora Lucía León Rueda mediante notificación por escrito que le formulará a la empresa CONDOMINIO VILLAS REAL DIAMANTE, S.A. DE C.V. </a:t>
            </a:r>
            <a:endParaRPr lang="es-MX" sz="1100" b="1" dirty="0">
              <a:solidFill>
                <a:srgbClr val="000000"/>
              </a:solidFill>
              <a:latin typeface="Arial" pitchFamily="34" charset="0"/>
              <a:cs typeface="Arial" pitchFamily="34" charset="0"/>
            </a:endParaRPr>
          </a:p>
          <a:p>
            <a:pPr marL="234441" indent="-234441" algn="just" defTabSz="625175" fontAlgn="base">
              <a:spcBef>
                <a:spcPct val="0"/>
              </a:spcBef>
              <a:spcAft>
                <a:spcPts val="684"/>
              </a:spcAft>
            </a:pPr>
            <a:r>
              <a:rPr lang="es-MX" sz="1100" dirty="0">
                <a:solidFill>
                  <a:srgbClr val="000000"/>
                </a:solidFill>
                <a:latin typeface="Arial" pitchFamily="34" charset="0"/>
                <a:cs typeface="Arial" pitchFamily="34" charset="0"/>
              </a:rPr>
              <a:t>6.   La notificación que se menciona en el numeral que antecede se efectuó por la parte actora el 15 de enero de 2008, ya que se le informó a la parte demandada que el notario ante quien se escrituraría sería el Lic. Pedro </a:t>
            </a:r>
            <a:r>
              <a:rPr lang="es-MX" sz="1100" dirty="0" err="1">
                <a:solidFill>
                  <a:srgbClr val="000000"/>
                </a:solidFill>
                <a:latin typeface="Arial" pitchFamily="34" charset="0"/>
                <a:cs typeface="Arial" pitchFamily="34" charset="0"/>
              </a:rPr>
              <a:t>Astela</a:t>
            </a:r>
            <a:r>
              <a:rPr lang="es-MX" sz="1100" dirty="0">
                <a:solidFill>
                  <a:srgbClr val="000000"/>
                </a:solidFill>
                <a:latin typeface="Arial" pitchFamily="34" charset="0"/>
                <a:cs typeface="Arial" pitchFamily="34" charset="0"/>
              </a:rPr>
              <a:t> Campos, Notario Número 456 del D.F., tal y como consta en el documento que se adjunta como ANEXO IV.</a:t>
            </a:r>
            <a:endParaRPr lang="es-MX" sz="1100" b="1" dirty="0">
              <a:solidFill>
                <a:srgbClr val="000000"/>
              </a:solidFill>
              <a:latin typeface="Arial" pitchFamily="34" charset="0"/>
              <a:cs typeface="Arial" pitchFamily="34" charset="0"/>
            </a:endParaRPr>
          </a:p>
          <a:p>
            <a:pPr marL="234441" indent="-234441" algn="just" defTabSz="625175" fontAlgn="base">
              <a:spcBef>
                <a:spcPct val="0"/>
              </a:spcBef>
              <a:spcAft>
                <a:spcPts val="684"/>
              </a:spcAft>
            </a:pPr>
            <a:r>
              <a:rPr lang="es-MX" sz="1100" dirty="0">
                <a:solidFill>
                  <a:srgbClr val="000000"/>
                </a:solidFill>
                <a:latin typeface="Arial" pitchFamily="34" charset="0"/>
                <a:cs typeface="Arial" pitchFamily="34" charset="0"/>
              </a:rPr>
              <a:t>7.  No obstante lo anterior, la parte demandada ha omitido presentarse ante el notario para que se formalice mediante escritura el contrato base de la acción.</a:t>
            </a:r>
            <a:endParaRPr lang="es-MX" sz="1100" b="1" dirty="0">
              <a:solidFill>
                <a:srgbClr val="000000"/>
              </a:solidFill>
              <a:latin typeface="Arial" pitchFamily="34" charset="0"/>
              <a:cs typeface="Arial" pitchFamily="34" charset="0"/>
            </a:endParaRPr>
          </a:p>
          <a:p>
            <a:pPr marL="234441" indent="-234441" algn="just" defTabSz="625175" fontAlgn="base">
              <a:spcBef>
                <a:spcPct val="0"/>
              </a:spcBef>
              <a:spcAft>
                <a:spcPts val="684"/>
              </a:spcAft>
              <a:buAutoNum type="arabicPeriod" startAt="8"/>
            </a:pPr>
            <a:r>
              <a:rPr lang="es-MX" sz="1100" dirty="0">
                <a:solidFill>
                  <a:srgbClr val="000000"/>
                </a:solidFill>
                <a:latin typeface="Arial" pitchFamily="34" charset="0"/>
                <a:cs typeface="Arial" pitchFamily="34" charset="0"/>
              </a:rPr>
              <a:t>A la fecha, el contrato en mención, aún no ha sido elevado a escritura pública, por lo que se exhibe un billete de depósito a favor de la parte demandada por la cantidad de $120,000.00 correspondiente al saldo que debe cubrirse al momento en que se firme la escritura correspondiente (ANEXO III).</a:t>
            </a:r>
          </a:p>
          <a:p>
            <a:pPr marL="234441" indent="-234441" algn="just" defTabSz="625175" fontAlgn="base">
              <a:spcBef>
                <a:spcPct val="0"/>
              </a:spcBef>
              <a:spcAft>
                <a:spcPts val="684"/>
              </a:spcAft>
              <a:buAutoNum type="arabicPeriod" startAt="8"/>
            </a:pPr>
            <a:r>
              <a:rPr lang="es-MX" sz="1100" dirty="0">
                <a:solidFill>
                  <a:srgbClr val="000000"/>
                </a:solidFill>
                <a:latin typeface="Arial" pitchFamily="34" charset="0"/>
                <a:cs typeface="Arial" pitchFamily="34" charset="0"/>
              </a:rPr>
              <a:t>Ante la negativa de la parte demandada para acudir a firma la escritura correspondiente, solicito a su Señoría que firme en su rebeldía.</a:t>
            </a:r>
            <a:endParaRPr lang="es-MX" sz="1100" b="1" dirty="0">
              <a:solidFill>
                <a:srgbClr val="000000"/>
              </a:solidFill>
              <a:latin typeface="Arial" pitchFamily="34" charset="0"/>
              <a:cs typeface="Arial" pitchFamily="34" charset="0"/>
            </a:endParaRPr>
          </a:p>
          <a:p>
            <a:pPr algn="just" defTabSz="625175" fontAlgn="base">
              <a:spcBef>
                <a:spcPct val="0"/>
              </a:spcBef>
              <a:spcAft>
                <a:spcPct val="0"/>
              </a:spcAft>
            </a:pPr>
            <a:endParaRPr lang="es-MX" sz="1100" dirty="0">
              <a:solidFill>
                <a:srgbClr val="000000"/>
              </a:solidFill>
              <a:latin typeface="Arial" pitchFamily="34" charset="0"/>
              <a:cs typeface="Arial" pitchFamily="34" charset="0"/>
            </a:endParaRPr>
          </a:p>
        </p:txBody>
      </p:sp>
      <p:sp>
        <p:nvSpPr>
          <p:cNvPr id="3" name="2 Rectángulo redondeado"/>
          <p:cNvSpPr/>
          <p:nvPr/>
        </p:nvSpPr>
        <p:spPr>
          <a:xfrm>
            <a:off x="548696" y="1453923"/>
            <a:ext cx="1188703" cy="658359"/>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Art. 2284 </a:t>
            </a:r>
            <a:r>
              <a:rPr lang="es-MX" sz="1100" dirty="0" err="1"/>
              <a:t>CCDF</a:t>
            </a:r>
            <a:endParaRPr lang="es-MX" sz="1100" dirty="0"/>
          </a:p>
          <a:p>
            <a:pPr algn="ctr"/>
            <a:r>
              <a:rPr lang="es-MX" sz="1100" dirty="0"/>
              <a:t>Entrega virtual de la cosa</a:t>
            </a:r>
          </a:p>
        </p:txBody>
      </p:sp>
      <p:sp>
        <p:nvSpPr>
          <p:cNvPr id="4" name="3 Rectángulo redondeado"/>
          <p:cNvSpPr/>
          <p:nvPr/>
        </p:nvSpPr>
        <p:spPr>
          <a:xfrm>
            <a:off x="457257" y="2331735"/>
            <a:ext cx="1280142" cy="1152128"/>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ART. 1832 Y 1839 CCDF</a:t>
            </a:r>
          </a:p>
          <a:p>
            <a:pPr algn="ctr"/>
            <a:r>
              <a:rPr lang="es-MX" sz="1100" dirty="0"/>
              <a:t>PRINCIPIO DE LA AUTONOMÍA DE LAS PARTES </a:t>
            </a:r>
          </a:p>
        </p:txBody>
      </p:sp>
      <p:sp>
        <p:nvSpPr>
          <p:cNvPr id="5" name="4 Rectángulo redondeado"/>
          <p:cNvSpPr/>
          <p:nvPr/>
        </p:nvSpPr>
        <p:spPr>
          <a:xfrm>
            <a:off x="502976" y="3867905"/>
            <a:ext cx="1234423" cy="877812"/>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Art. 95, </a:t>
            </a:r>
            <a:r>
              <a:rPr lang="es-MX" sz="1100" dirty="0" err="1"/>
              <a:t>Fracc</a:t>
            </a:r>
            <a:r>
              <a:rPr lang="es-MX" sz="1100" dirty="0"/>
              <a:t>. III CPCDF</a:t>
            </a:r>
          </a:p>
          <a:p>
            <a:pPr algn="ctr"/>
            <a:r>
              <a:rPr lang="es-MX" sz="1100" dirty="0"/>
              <a:t>Documentos de prueba</a:t>
            </a:r>
          </a:p>
        </p:txBody>
      </p:sp>
      <p:sp>
        <p:nvSpPr>
          <p:cNvPr id="6" name="5 Rectángulo redondeado">
            <a:hlinkClick r:id="rId2" action="ppaction://hlinksldjump"/>
          </p:cNvPr>
          <p:cNvSpPr/>
          <p:nvPr/>
        </p:nvSpPr>
        <p:spPr>
          <a:xfrm>
            <a:off x="7223723" y="4965170"/>
            <a:ext cx="1645897" cy="932675"/>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TESIS </a:t>
            </a:r>
          </a:p>
          <a:p>
            <a:pPr algn="ctr"/>
            <a:r>
              <a:rPr lang="es-MX" sz="1100" dirty="0"/>
              <a:t>EXHIBICIÓN DEL PRECIO ADEUDADO ES UN REQUISITO DE PROCEDENCIA.</a:t>
            </a:r>
          </a:p>
        </p:txBody>
      </p:sp>
      <p:cxnSp>
        <p:nvCxnSpPr>
          <p:cNvPr id="7" name="6 Conector recto de flecha"/>
          <p:cNvCxnSpPr/>
          <p:nvPr/>
        </p:nvCxnSpPr>
        <p:spPr>
          <a:xfrm rot="10800000">
            <a:off x="6766530" y="5129760"/>
            <a:ext cx="502913" cy="1210"/>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8" name="7 Conector recto de flecha"/>
          <p:cNvCxnSpPr/>
          <p:nvPr/>
        </p:nvCxnSpPr>
        <p:spPr>
          <a:xfrm flipV="1">
            <a:off x="1737399" y="3867905"/>
            <a:ext cx="3005423" cy="100290"/>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10" name="9 Conector recto de flecha"/>
          <p:cNvCxnSpPr>
            <a:cxnSpLocks/>
          </p:cNvCxnSpPr>
          <p:nvPr/>
        </p:nvCxnSpPr>
        <p:spPr>
          <a:xfrm flipV="1">
            <a:off x="1737399" y="1673377"/>
            <a:ext cx="457194" cy="109726"/>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13" name="12 Conector recto de flecha"/>
          <p:cNvCxnSpPr>
            <a:cxnSpLocks/>
          </p:cNvCxnSpPr>
          <p:nvPr/>
        </p:nvCxnSpPr>
        <p:spPr>
          <a:xfrm flipV="1">
            <a:off x="1737399" y="2227634"/>
            <a:ext cx="3340439" cy="652734"/>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15" name="14 Conector recto de flecha"/>
          <p:cNvCxnSpPr/>
          <p:nvPr/>
        </p:nvCxnSpPr>
        <p:spPr>
          <a:xfrm>
            <a:off x="1737400" y="2880367"/>
            <a:ext cx="411474" cy="1210"/>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sp>
        <p:nvSpPr>
          <p:cNvPr id="19" name="18 Rectángulo redondeado"/>
          <p:cNvSpPr/>
          <p:nvPr/>
        </p:nvSpPr>
        <p:spPr>
          <a:xfrm>
            <a:off x="7132285" y="3044957"/>
            <a:ext cx="1645897" cy="932675"/>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Requisito de procedencia de la acción pro forma por convención entre las partes.</a:t>
            </a:r>
          </a:p>
        </p:txBody>
      </p:sp>
      <p:cxnSp>
        <p:nvCxnSpPr>
          <p:cNvPr id="20" name="19 Conector recto de flecha"/>
          <p:cNvCxnSpPr/>
          <p:nvPr/>
        </p:nvCxnSpPr>
        <p:spPr>
          <a:xfrm flipH="1" flipV="1">
            <a:off x="6766529" y="3232260"/>
            <a:ext cx="365757" cy="1210"/>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24" name="23 Conector recto de flecha"/>
          <p:cNvCxnSpPr/>
          <p:nvPr/>
        </p:nvCxnSpPr>
        <p:spPr>
          <a:xfrm>
            <a:off x="1691680" y="4526264"/>
            <a:ext cx="2038268" cy="658359"/>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sp>
        <p:nvSpPr>
          <p:cNvPr id="29" name="28 Rectángulo redondeado"/>
          <p:cNvSpPr/>
          <p:nvPr/>
        </p:nvSpPr>
        <p:spPr>
          <a:xfrm>
            <a:off x="548696" y="5184623"/>
            <a:ext cx="1188703" cy="1152128"/>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Art. 1833 </a:t>
            </a:r>
            <a:r>
              <a:rPr lang="es-MX" sz="1100" dirty="0" err="1"/>
              <a:t>CCDF</a:t>
            </a:r>
            <a:endParaRPr lang="es-MX" sz="1100" dirty="0"/>
          </a:p>
          <a:p>
            <a:pPr algn="ctr"/>
            <a:r>
              <a:rPr lang="es-MX" sz="1100" dirty="0"/>
              <a:t>Derecho para exigir que se dé al contrato la forma legal</a:t>
            </a:r>
          </a:p>
        </p:txBody>
      </p:sp>
      <p:cxnSp>
        <p:nvCxnSpPr>
          <p:cNvPr id="30" name="29 Conector recto de flecha"/>
          <p:cNvCxnSpPr/>
          <p:nvPr/>
        </p:nvCxnSpPr>
        <p:spPr>
          <a:xfrm>
            <a:off x="1737399" y="5684862"/>
            <a:ext cx="274316" cy="1210"/>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81890385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b="1" dirty="0"/>
              <a:t>TESIS JURISPRUDENCIAL</a:t>
            </a:r>
          </a:p>
        </p:txBody>
      </p:sp>
      <p:sp>
        <p:nvSpPr>
          <p:cNvPr id="3" name="2 Marcador de contenido"/>
          <p:cNvSpPr>
            <a:spLocks noGrp="1"/>
          </p:cNvSpPr>
          <p:nvPr>
            <p:ph idx="1"/>
          </p:nvPr>
        </p:nvSpPr>
        <p:spPr/>
        <p:txBody>
          <a:bodyPr>
            <a:normAutofit fontScale="77500" lnSpcReduction="20000"/>
          </a:bodyPr>
          <a:lstStyle/>
          <a:p>
            <a:pPr marL="60781" indent="0" algn="just">
              <a:buNone/>
            </a:pPr>
            <a:r>
              <a:rPr lang="es-MX" b="1" dirty="0"/>
              <a:t>ACCIÓN PRO FORMA. LA EXHIBICIÓN DEL PRECIO ADEUDADO ES UN REQUISITO DE PROCEDENCIA DE ÉSTA.</a:t>
            </a:r>
          </a:p>
          <a:p>
            <a:pPr marL="60781" indent="0" algn="just">
              <a:buNone/>
            </a:pPr>
            <a:r>
              <a:rPr lang="es-MX" dirty="0"/>
              <a:t>Para la procedencia de la acción pro forma es necesario que el actor exhiba concomitantemente con la demanda el saldo del precio adeudado. Una compraventa es un contrato sinalagmático cuyas obligaciones son recíprocas e interdependientes, por lo que si una de las partes no cumple con la obligación a su cargo, la otra deberá cumplir para exigirle judicialmente el cumplimiento. Por ello, para la procedencia de la acción pro forma es requisito que la actora consigne el saldo del precio adeudado, ya que de otra suerte no podría comprobar que ella sí cumplió; sería totalmente injusto que la parte que no se ha avenido al cumplimiento de sus obligaciones exigiera de la otra la ejecución de sus compromisos, máxime si se convino que el saldo del precio se pagaría al momento de escriturar.</a:t>
            </a:r>
          </a:p>
          <a:p>
            <a:pPr marL="60781" indent="0" algn="just">
              <a:buNone/>
            </a:pPr>
            <a:r>
              <a:rPr lang="es-MX" dirty="0"/>
              <a:t>Novena Época. Instancia: Primera Sala. Fuente: Semanario Judicial de la Federación y su Gaceta. </a:t>
            </a:r>
            <a:r>
              <a:rPr lang="en-US" dirty="0"/>
              <a:t>XII, </a:t>
            </a:r>
            <a:r>
              <a:rPr lang="en-US" dirty="0" err="1"/>
              <a:t>Noviembre</a:t>
            </a:r>
            <a:r>
              <a:rPr lang="en-US" dirty="0"/>
              <a:t> de 2000. </a:t>
            </a:r>
            <a:r>
              <a:rPr lang="en-US" dirty="0" err="1"/>
              <a:t>Página</a:t>
            </a:r>
            <a:r>
              <a:rPr lang="en-US" dirty="0"/>
              <a:t>: 11. </a:t>
            </a:r>
            <a:r>
              <a:rPr lang="en-US" dirty="0" err="1"/>
              <a:t>Tesis</a:t>
            </a:r>
            <a:r>
              <a:rPr lang="en-US" dirty="0"/>
              <a:t>: 1a./J. 14/2000.</a:t>
            </a:r>
            <a:endParaRPr lang="es-MX" dirty="0"/>
          </a:p>
          <a:p>
            <a:pPr>
              <a:buNone/>
            </a:pPr>
            <a:endParaRPr lang="es-MX" dirty="0"/>
          </a:p>
        </p:txBody>
      </p:sp>
      <p:sp>
        <p:nvSpPr>
          <p:cNvPr id="4" name="3 Flecha derecha">
            <a:hlinkClick r:id="rId2" action="ppaction://hlinksldjump"/>
          </p:cNvPr>
          <p:cNvSpPr/>
          <p:nvPr/>
        </p:nvSpPr>
        <p:spPr>
          <a:xfrm>
            <a:off x="8046672" y="6062436"/>
            <a:ext cx="731510" cy="630975"/>
          </a:xfrm>
          <a:prstGeom prst="rightArrow">
            <a:avLst/>
          </a:prstGeom>
        </p:spPr>
        <p:style>
          <a:lnRef idx="0">
            <a:schemeClr val="accent6"/>
          </a:lnRef>
          <a:fillRef idx="3">
            <a:schemeClr val="accent6"/>
          </a:fillRef>
          <a:effectRef idx="3">
            <a:schemeClr val="accent6"/>
          </a:effectRef>
          <a:fontRef idx="minor">
            <a:schemeClr val="lt1"/>
          </a:fontRef>
        </p:style>
        <p:txBody>
          <a:bodyPr lIns="62518" tIns="31259" rIns="62518" bIns="31259" rtlCol="0" anchor="ctr"/>
          <a:lstStyle/>
          <a:p>
            <a:pPr algn="ctr"/>
            <a:endParaRPr lang="es-MX"/>
          </a:p>
        </p:txBody>
      </p:sp>
    </p:spTree>
    <p:extLst>
      <p:ext uri="{BB962C8B-B14F-4D97-AF65-F5344CB8AC3E}">
        <p14:creationId xmlns:p14="http://schemas.microsoft.com/office/powerpoint/2010/main" val="3670238429"/>
      </p:ext>
    </p:extLst>
  </p:cSld>
  <p:clrMapOvr>
    <a:masterClrMapping/>
  </p:clrMapOvr>
  <p:transition spd="slow">
    <p:wheel spokes="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1957665" y="630975"/>
            <a:ext cx="4717426" cy="5009848"/>
          </a:xfrm>
          <a:prstGeom prst="rect">
            <a:avLst/>
          </a:prstGeom>
          <a:solidFill>
            <a:srgbClr val="FFFFFF"/>
          </a:solidFill>
          <a:ln w="57150" cmpd="thinThick">
            <a:solidFill>
              <a:srgbClr val="000000"/>
            </a:solidFill>
            <a:miter lim="800000"/>
            <a:headEnd/>
            <a:tailEnd/>
          </a:ln>
        </p:spPr>
        <p:txBody>
          <a:bodyPr vert="horz" wrap="square" lIns="62518" tIns="31259" rIns="62518" bIns="31259" numCol="1" anchor="t" anchorCtr="0" compatLnSpc="1">
            <a:prstTxWarp prst="textNoShape">
              <a:avLst/>
            </a:prstTxWarp>
          </a:bodyPr>
          <a:lstStyle/>
          <a:p>
            <a:pPr algn="just" defTabSz="625175" fontAlgn="base">
              <a:spcBef>
                <a:spcPct val="0"/>
              </a:spcBef>
              <a:spcAft>
                <a:spcPts val="684"/>
              </a:spcAft>
            </a:pPr>
            <a:endParaRPr lang="en-US" sz="1100" dirty="0">
              <a:solidFill>
                <a:srgbClr val="000000"/>
              </a:solidFill>
              <a:latin typeface="Arial" pitchFamily="34" charset="0"/>
              <a:cs typeface="Arial" pitchFamily="34" charset="0"/>
            </a:endParaRPr>
          </a:p>
          <a:p>
            <a:pPr algn="just" defTabSz="625175" fontAlgn="base">
              <a:spcBef>
                <a:spcPct val="0"/>
              </a:spcBef>
              <a:spcAft>
                <a:spcPts val="684"/>
              </a:spcAft>
            </a:pPr>
            <a:endParaRPr lang="en-US" sz="1100" b="1" dirty="0">
              <a:solidFill>
                <a:srgbClr val="000000"/>
              </a:solidFill>
              <a:latin typeface="Arial" pitchFamily="34" charset="0"/>
              <a:cs typeface="Arial" pitchFamily="34" charset="0"/>
            </a:endParaRPr>
          </a:p>
          <a:p>
            <a:pPr algn="ctr" defTabSz="625175" fontAlgn="base">
              <a:spcBef>
                <a:spcPct val="0"/>
              </a:spcBef>
              <a:spcAft>
                <a:spcPts val="684"/>
              </a:spcAft>
            </a:pPr>
            <a:r>
              <a:rPr lang="es-MX" sz="1100" b="1" dirty="0">
                <a:solidFill>
                  <a:srgbClr val="000000"/>
                </a:solidFill>
                <a:latin typeface="Arial" pitchFamily="34" charset="0"/>
                <a:cs typeface="Arial" pitchFamily="34" charset="0"/>
              </a:rPr>
              <a:t>ANOTACIÓN PREVENTIVA EN EL REGISTRO PÚBLICO DE LA PROPIEDAD</a:t>
            </a:r>
          </a:p>
          <a:p>
            <a:pPr algn="just" defTabSz="625175" fontAlgn="base">
              <a:spcBef>
                <a:spcPct val="0"/>
              </a:spcBef>
              <a:spcAft>
                <a:spcPts val="684"/>
              </a:spcAft>
            </a:pPr>
            <a:r>
              <a:rPr lang="es-MX" sz="1100" dirty="0">
                <a:solidFill>
                  <a:srgbClr val="000000"/>
                </a:solidFill>
                <a:latin typeface="Arial" pitchFamily="34" charset="0"/>
                <a:cs typeface="Arial" pitchFamily="34" charset="0"/>
              </a:rPr>
              <a:t>Con fundamento en lo dispuesto en los artículos 262 del Código de Procedimientos Civiles para el Distrito Federal y 3043 en su fracción III del Código Civil vigente para el Distrito Federal, se solicita a su Señoría ordene la inscripción de manera preventiva de la presente demanda, por lo que atentamente, pido se giren se gire atento exhorto con los insertos necesarios al C. Director del Registro Público de la Propiedad del Distrito Federal a efecto de que se lleve a cabo la inscripción preventiva de esta demanda.</a:t>
            </a:r>
          </a:p>
          <a:p>
            <a:pPr algn="ctr" defTabSz="625175" fontAlgn="base">
              <a:spcBef>
                <a:spcPct val="0"/>
              </a:spcBef>
              <a:spcAft>
                <a:spcPts val="684"/>
              </a:spcAft>
            </a:pPr>
            <a:r>
              <a:rPr lang="es-MX" sz="1100" b="1" dirty="0">
                <a:solidFill>
                  <a:srgbClr val="000000"/>
                </a:solidFill>
                <a:latin typeface="Arial" pitchFamily="34" charset="0"/>
                <a:cs typeface="Arial" pitchFamily="34" charset="0"/>
              </a:rPr>
              <a:t>D E R E C H O</a:t>
            </a:r>
          </a:p>
          <a:p>
            <a:pPr algn="just" defTabSz="625175" fontAlgn="base">
              <a:spcBef>
                <a:spcPct val="0"/>
              </a:spcBef>
              <a:spcAft>
                <a:spcPts val="684"/>
              </a:spcAft>
            </a:pPr>
            <a:r>
              <a:rPr lang="es-MX" sz="1100" dirty="0">
                <a:solidFill>
                  <a:srgbClr val="000000"/>
                </a:solidFill>
                <a:latin typeface="Arial" pitchFamily="34" charset="0"/>
                <a:cs typeface="Arial" pitchFamily="34" charset="0"/>
              </a:rPr>
              <a:t>La parte sustantiva del presente asunto tiene su fundamento en lo dispuesto por los artículos 2248, 2249, 2284, 2316, 2320 y demás aplicables del Código Civil para el Distrito Federal.</a:t>
            </a:r>
          </a:p>
          <a:p>
            <a:pPr algn="just" defTabSz="625175" fontAlgn="base">
              <a:spcBef>
                <a:spcPct val="0"/>
              </a:spcBef>
              <a:spcAft>
                <a:spcPts val="684"/>
              </a:spcAft>
            </a:pPr>
            <a:r>
              <a:rPr lang="es-MX" sz="1100" dirty="0">
                <a:solidFill>
                  <a:srgbClr val="000000"/>
                </a:solidFill>
                <a:latin typeface="Arial" pitchFamily="34" charset="0"/>
                <a:cs typeface="Arial" pitchFamily="34" charset="0"/>
              </a:rPr>
              <a:t>La parte adjetiva del presente asunto se basa en lo ordenado por los artículo 27, 95, 112, 255 y demás aplicables del Código de Procedimientos Civiles para el Distrito Federal.</a:t>
            </a:r>
          </a:p>
          <a:p>
            <a:pPr algn="just" defTabSz="625175" fontAlgn="base">
              <a:spcBef>
                <a:spcPct val="0"/>
              </a:spcBef>
              <a:spcAft>
                <a:spcPts val="684"/>
              </a:spcAft>
            </a:pPr>
            <a:r>
              <a:rPr lang="es-MX" sz="1100" dirty="0">
                <a:solidFill>
                  <a:srgbClr val="000000"/>
                </a:solidFill>
                <a:latin typeface="Arial" pitchFamily="34" charset="0"/>
                <a:cs typeface="Arial" pitchFamily="34" charset="0"/>
              </a:rPr>
              <a:t>En torno a la competencia, ésta se encuentra fundada en los artículos 2º, 48 fracción I y 50 de la Ley orgánica del Tribunal Superior del Distrito Federal y artículo 151 del Código de Procedimientos Civiles para el Distrito Federal.</a:t>
            </a:r>
          </a:p>
          <a:p>
            <a:pPr algn="just" defTabSz="625175" fontAlgn="base">
              <a:spcBef>
                <a:spcPct val="0"/>
              </a:spcBef>
              <a:spcAft>
                <a:spcPts val="684"/>
              </a:spcAft>
            </a:pPr>
            <a:endParaRPr lang="es-MX" sz="600" b="1" dirty="0">
              <a:solidFill>
                <a:srgbClr val="000000"/>
              </a:solidFill>
              <a:latin typeface="Arial" pitchFamily="34" charset="0"/>
              <a:cs typeface="Arial" pitchFamily="34" charset="0"/>
            </a:endParaRPr>
          </a:p>
          <a:p>
            <a:pPr algn="just" defTabSz="625175" fontAlgn="base">
              <a:spcBef>
                <a:spcPct val="0"/>
              </a:spcBef>
              <a:spcAft>
                <a:spcPts val="684"/>
              </a:spcAft>
            </a:pPr>
            <a:endParaRPr lang="es-MX" sz="600" b="1" dirty="0">
              <a:latin typeface="Arial" pitchFamily="34" charset="0"/>
              <a:cs typeface="Arial" pitchFamily="34" charset="0"/>
            </a:endParaRPr>
          </a:p>
          <a:p>
            <a:pPr algn="r" defTabSz="625175" fontAlgn="base">
              <a:spcBef>
                <a:spcPct val="0"/>
              </a:spcBef>
              <a:spcAft>
                <a:spcPts val="684"/>
              </a:spcAft>
            </a:pPr>
            <a:r>
              <a:rPr lang="en-US" sz="600" b="1" dirty="0">
                <a:latin typeface="Arial" pitchFamily="34" charset="0"/>
                <a:cs typeface="Arial" pitchFamily="34" charset="0"/>
              </a:rPr>
              <a:t>6</a:t>
            </a:r>
          </a:p>
          <a:p>
            <a:pPr marL="312588" lvl="1" algn="just" defTabSz="625175" fontAlgn="base">
              <a:spcBef>
                <a:spcPct val="0"/>
              </a:spcBef>
              <a:spcAft>
                <a:spcPts val="684"/>
              </a:spcAft>
            </a:pPr>
            <a:endParaRPr lang="en-US" sz="600" b="1" dirty="0">
              <a:latin typeface="Arial" pitchFamily="34" charset="0"/>
              <a:cs typeface="Arial" pitchFamily="34" charset="0"/>
            </a:endParaRPr>
          </a:p>
          <a:p>
            <a:pPr defTabSz="625175" fontAlgn="base">
              <a:spcBef>
                <a:spcPct val="0"/>
              </a:spcBef>
              <a:spcAft>
                <a:spcPct val="0"/>
              </a:spcAft>
            </a:pPr>
            <a:endParaRPr lang="es-MX" sz="1200" dirty="0">
              <a:latin typeface="Arial" pitchFamily="34" charset="0"/>
              <a:cs typeface="Arial" pitchFamily="34" charset="0"/>
            </a:endParaRPr>
          </a:p>
        </p:txBody>
      </p:sp>
      <p:sp>
        <p:nvSpPr>
          <p:cNvPr id="3" name="2 Rectángulo redondeado"/>
          <p:cNvSpPr/>
          <p:nvPr/>
        </p:nvSpPr>
        <p:spPr>
          <a:xfrm>
            <a:off x="274380" y="1069880"/>
            <a:ext cx="1188703" cy="1371581"/>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Art. 262 CPCDF</a:t>
            </a:r>
          </a:p>
          <a:p>
            <a:pPr algn="ctr"/>
            <a:r>
              <a:rPr lang="es-MX" sz="1100" dirty="0"/>
              <a:t>Art. 3043 y 3044 CCDF</a:t>
            </a:r>
          </a:p>
          <a:p>
            <a:pPr algn="ctr"/>
            <a:r>
              <a:rPr lang="es-MX" sz="1100" dirty="0"/>
              <a:t>ANOTACIÓN PREVENTIVA EN EL </a:t>
            </a:r>
            <a:r>
              <a:rPr lang="es-MX" sz="1100" dirty="0" err="1"/>
              <a:t>RPP</a:t>
            </a:r>
            <a:endParaRPr lang="es-MX" sz="1100" dirty="0"/>
          </a:p>
        </p:txBody>
      </p:sp>
      <p:sp>
        <p:nvSpPr>
          <p:cNvPr id="4" name="3 Rectángulo redondeado"/>
          <p:cNvSpPr/>
          <p:nvPr/>
        </p:nvSpPr>
        <p:spPr>
          <a:xfrm>
            <a:off x="6903688" y="2496325"/>
            <a:ext cx="1645897" cy="1481307"/>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ART. 255 FRACC. VI</a:t>
            </a:r>
          </a:p>
          <a:p>
            <a:pPr algn="ctr"/>
            <a:r>
              <a:rPr lang="es-MX" sz="1100" dirty="0"/>
              <a:t>FUNDAMENTOS DE DERECHO SUSTANTIVO, ADJETIVO (INCLUYENDO EL COMPETENCIAL)</a:t>
            </a:r>
          </a:p>
        </p:txBody>
      </p:sp>
      <p:sp>
        <p:nvSpPr>
          <p:cNvPr id="5" name="4 Rectángulo redondeado">
            <a:hlinkClick r:id="rId2" action="ppaction://hlinksldjump"/>
          </p:cNvPr>
          <p:cNvSpPr/>
          <p:nvPr/>
        </p:nvSpPr>
        <p:spPr>
          <a:xfrm>
            <a:off x="1828838" y="6007572"/>
            <a:ext cx="4983411" cy="493769"/>
          </a:xfrm>
          <a:prstGeom prst="roundRect">
            <a:avLst/>
          </a:prstGeom>
        </p:spPr>
        <p:style>
          <a:lnRef idx="2">
            <a:schemeClr val="accent5"/>
          </a:lnRef>
          <a:fillRef idx="1">
            <a:schemeClr val="lt1"/>
          </a:fillRef>
          <a:effectRef idx="0">
            <a:schemeClr val="accent5"/>
          </a:effectRef>
          <a:fontRef idx="minor">
            <a:schemeClr val="dk1"/>
          </a:fontRef>
        </p:style>
        <p:txBody>
          <a:bodyPr lIns="62518" tIns="31259" rIns="62518" bIns="31259" rtlCol="0" anchor="ctr"/>
          <a:lstStyle/>
          <a:p>
            <a:pPr algn="ctr"/>
            <a:r>
              <a:rPr lang="es-MX" sz="1100" dirty="0"/>
              <a:t>ANOTACIÓN PREVENTIVA ANTE EL REGISTRO PÚBLICO DE LA PROPIEDAD</a:t>
            </a:r>
          </a:p>
        </p:txBody>
      </p:sp>
      <p:cxnSp>
        <p:nvCxnSpPr>
          <p:cNvPr id="7" name="6 Conector recto de flecha"/>
          <p:cNvCxnSpPr/>
          <p:nvPr/>
        </p:nvCxnSpPr>
        <p:spPr>
          <a:xfrm>
            <a:off x="1463083" y="1289333"/>
            <a:ext cx="548632" cy="1210"/>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13" name="12 Conector recto de flecha"/>
          <p:cNvCxnSpPr>
            <a:cxnSpLocks/>
          </p:cNvCxnSpPr>
          <p:nvPr/>
        </p:nvCxnSpPr>
        <p:spPr>
          <a:xfrm rot="10800000">
            <a:off x="3840490" y="3209547"/>
            <a:ext cx="3063197" cy="1210"/>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20" name="19 Conector recto de flecha"/>
          <p:cNvCxnSpPr/>
          <p:nvPr/>
        </p:nvCxnSpPr>
        <p:spPr>
          <a:xfrm rot="5400000">
            <a:off x="-933166" y="4334294"/>
            <a:ext cx="3786168" cy="504"/>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25" name="24 Conector recto de flecha"/>
          <p:cNvCxnSpPr/>
          <p:nvPr/>
        </p:nvCxnSpPr>
        <p:spPr>
          <a:xfrm>
            <a:off x="960170" y="6227025"/>
            <a:ext cx="822949" cy="1210"/>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76754345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1957665" y="630975"/>
            <a:ext cx="4717426" cy="5009848"/>
          </a:xfrm>
          <a:prstGeom prst="rect">
            <a:avLst/>
          </a:prstGeom>
          <a:solidFill>
            <a:srgbClr val="FFFFFF"/>
          </a:solidFill>
          <a:ln w="57150" cmpd="thinThick">
            <a:solidFill>
              <a:srgbClr val="000000"/>
            </a:solidFill>
            <a:miter lim="800000"/>
            <a:headEnd/>
            <a:tailEnd/>
          </a:ln>
        </p:spPr>
        <p:txBody>
          <a:bodyPr vert="horz" wrap="square" lIns="62518" tIns="31259" rIns="62518" bIns="31259" numCol="1" anchor="t" anchorCtr="0" compatLnSpc="1">
            <a:prstTxWarp prst="textNoShape">
              <a:avLst/>
            </a:prstTxWarp>
          </a:bodyPr>
          <a:lstStyle/>
          <a:p>
            <a:pPr algn="just" defTabSz="625175" fontAlgn="base">
              <a:spcBef>
                <a:spcPct val="0"/>
              </a:spcBef>
              <a:spcAft>
                <a:spcPts val="684"/>
              </a:spcAft>
            </a:pPr>
            <a:endParaRPr lang="en-US" sz="1100" dirty="0">
              <a:solidFill>
                <a:srgbClr val="000000"/>
              </a:solidFill>
              <a:latin typeface="Arial" pitchFamily="34" charset="0"/>
              <a:cs typeface="Arial" pitchFamily="34" charset="0"/>
            </a:endParaRPr>
          </a:p>
          <a:p>
            <a:pPr algn="just" defTabSz="625175" fontAlgn="base">
              <a:spcBef>
                <a:spcPct val="0"/>
              </a:spcBef>
              <a:spcAft>
                <a:spcPts val="684"/>
              </a:spcAft>
            </a:pPr>
            <a:endParaRPr lang="en-US" sz="1100" b="1" dirty="0">
              <a:solidFill>
                <a:srgbClr val="000000"/>
              </a:solidFill>
              <a:latin typeface="Arial" pitchFamily="34" charset="0"/>
              <a:cs typeface="Arial" pitchFamily="34" charset="0"/>
            </a:endParaRPr>
          </a:p>
          <a:p>
            <a:pPr algn="ctr" defTabSz="625175" fontAlgn="base">
              <a:spcBef>
                <a:spcPct val="0"/>
              </a:spcBef>
              <a:spcAft>
                <a:spcPts val="684"/>
              </a:spcAft>
            </a:pPr>
            <a:r>
              <a:rPr lang="es-MX" sz="1100" b="1" dirty="0">
                <a:solidFill>
                  <a:srgbClr val="000000"/>
                </a:solidFill>
                <a:latin typeface="Arial" pitchFamily="34" charset="0"/>
                <a:cs typeface="Arial" pitchFamily="34" charset="0"/>
              </a:rPr>
              <a:t>ANOTACIÓN PREVENTIVA EN EL REGISTRO PÚBLICO DE LA PROPIEDAD</a:t>
            </a:r>
          </a:p>
          <a:p>
            <a:pPr algn="just" defTabSz="625175" fontAlgn="base">
              <a:spcBef>
                <a:spcPct val="0"/>
              </a:spcBef>
              <a:spcAft>
                <a:spcPts val="684"/>
              </a:spcAft>
            </a:pPr>
            <a:r>
              <a:rPr lang="es-MX" sz="1100" dirty="0">
                <a:solidFill>
                  <a:srgbClr val="000000"/>
                </a:solidFill>
                <a:latin typeface="Arial" pitchFamily="34" charset="0"/>
                <a:cs typeface="Arial" pitchFamily="34" charset="0"/>
              </a:rPr>
              <a:t>Con fundamento en lo dispuesto en los artículos 262 del Código de Procedimientos Civiles para el Distrito Federal y 3043 en su fracción III del Código Civil vigente para el Distrito Federal, se solicita a su Señoría ordene la inscripción de manera preventiva de la presente demanda, por lo que atentamente, pido se giren se gire atento exhorto con los insertos necesarios al C. Director del Registro Público de la Propiedad del Distrito Federal a efecto de que se lleve a cabo la inscripción preventiva de esta demanda.</a:t>
            </a:r>
          </a:p>
          <a:p>
            <a:pPr algn="ctr" defTabSz="625175" fontAlgn="base">
              <a:spcBef>
                <a:spcPct val="0"/>
              </a:spcBef>
              <a:spcAft>
                <a:spcPts val="684"/>
              </a:spcAft>
            </a:pPr>
            <a:r>
              <a:rPr lang="es-MX" sz="1100" b="1" dirty="0">
                <a:solidFill>
                  <a:srgbClr val="000000"/>
                </a:solidFill>
                <a:latin typeface="Arial" pitchFamily="34" charset="0"/>
                <a:cs typeface="Arial" pitchFamily="34" charset="0"/>
              </a:rPr>
              <a:t>D E R E C H O</a:t>
            </a:r>
          </a:p>
          <a:p>
            <a:pPr algn="just" defTabSz="625175" fontAlgn="base">
              <a:spcBef>
                <a:spcPct val="0"/>
              </a:spcBef>
              <a:spcAft>
                <a:spcPts val="684"/>
              </a:spcAft>
            </a:pPr>
            <a:r>
              <a:rPr lang="es-MX" sz="1100" dirty="0">
                <a:solidFill>
                  <a:srgbClr val="000000"/>
                </a:solidFill>
                <a:latin typeface="Arial" pitchFamily="34" charset="0"/>
                <a:cs typeface="Arial" pitchFamily="34" charset="0"/>
              </a:rPr>
              <a:t>La parte sustantiva del presente asunto tiene su fundamento en lo dispuesto por los artículos 2248, 2249, 2284, 2316, 2320 y demás aplicables del Código Civil para el Distrito Federal.</a:t>
            </a:r>
          </a:p>
          <a:p>
            <a:pPr algn="just" defTabSz="625175" fontAlgn="base">
              <a:spcBef>
                <a:spcPct val="0"/>
              </a:spcBef>
              <a:spcAft>
                <a:spcPts val="684"/>
              </a:spcAft>
            </a:pPr>
            <a:r>
              <a:rPr lang="es-MX" sz="1100" dirty="0">
                <a:solidFill>
                  <a:srgbClr val="000000"/>
                </a:solidFill>
                <a:latin typeface="Arial" pitchFamily="34" charset="0"/>
                <a:cs typeface="Arial" pitchFamily="34" charset="0"/>
              </a:rPr>
              <a:t>La parte adjetiva del presente asunto se basa en lo ordenado por los artículo 27, 95, 112, 255 y demás aplicables del Código de Procedimientos Civiles para el Distrito Federal.</a:t>
            </a:r>
          </a:p>
          <a:p>
            <a:pPr algn="just" defTabSz="625175" fontAlgn="base">
              <a:spcBef>
                <a:spcPct val="0"/>
              </a:spcBef>
              <a:spcAft>
                <a:spcPts val="684"/>
              </a:spcAft>
            </a:pPr>
            <a:r>
              <a:rPr lang="es-MX" sz="1100" dirty="0">
                <a:solidFill>
                  <a:srgbClr val="000000"/>
                </a:solidFill>
                <a:latin typeface="Arial" pitchFamily="34" charset="0"/>
                <a:cs typeface="Arial" pitchFamily="34" charset="0"/>
              </a:rPr>
              <a:t>En torno a la competencia, ésta se encuentra fundada en los artículos 2º, 48 fracción I y 50 de la Ley orgánica del Tribunal Superior del Distrito Federal y artículo 151 del Código de Procedimientos Civiles para el Distrito Federal.</a:t>
            </a:r>
          </a:p>
          <a:p>
            <a:pPr algn="just" defTabSz="625175" fontAlgn="base">
              <a:spcBef>
                <a:spcPct val="0"/>
              </a:spcBef>
              <a:spcAft>
                <a:spcPts val="684"/>
              </a:spcAft>
            </a:pPr>
            <a:endParaRPr lang="es-MX" sz="600" b="1" dirty="0">
              <a:solidFill>
                <a:srgbClr val="000000"/>
              </a:solidFill>
              <a:latin typeface="Arial" pitchFamily="34" charset="0"/>
              <a:cs typeface="Arial" pitchFamily="34" charset="0"/>
            </a:endParaRPr>
          </a:p>
          <a:p>
            <a:pPr algn="just" defTabSz="625175" fontAlgn="base">
              <a:spcBef>
                <a:spcPct val="0"/>
              </a:spcBef>
              <a:spcAft>
                <a:spcPts val="684"/>
              </a:spcAft>
            </a:pPr>
            <a:endParaRPr lang="es-MX" sz="600" b="1" dirty="0">
              <a:latin typeface="Arial" pitchFamily="34" charset="0"/>
              <a:cs typeface="Arial" pitchFamily="34" charset="0"/>
            </a:endParaRPr>
          </a:p>
          <a:p>
            <a:pPr algn="r" defTabSz="625175" fontAlgn="base">
              <a:spcBef>
                <a:spcPct val="0"/>
              </a:spcBef>
              <a:spcAft>
                <a:spcPts val="684"/>
              </a:spcAft>
            </a:pPr>
            <a:r>
              <a:rPr lang="en-US" sz="600" b="1" dirty="0">
                <a:latin typeface="Arial" pitchFamily="34" charset="0"/>
                <a:cs typeface="Arial" pitchFamily="34" charset="0"/>
              </a:rPr>
              <a:t>6</a:t>
            </a:r>
          </a:p>
          <a:p>
            <a:pPr marL="312588" lvl="1" algn="just" defTabSz="625175" fontAlgn="base">
              <a:spcBef>
                <a:spcPct val="0"/>
              </a:spcBef>
              <a:spcAft>
                <a:spcPts val="684"/>
              </a:spcAft>
            </a:pPr>
            <a:endParaRPr lang="en-US" sz="600" b="1" dirty="0">
              <a:latin typeface="Arial" pitchFamily="34" charset="0"/>
              <a:cs typeface="Arial" pitchFamily="34" charset="0"/>
            </a:endParaRPr>
          </a:p>
          <a:p>
            <a:pPr defTabSz="625175" fontAlgn="base">
              <a:spcBef>
                <a:spcPct val="0"/>
              </a:spcBef>
              <a:spcAft>
                <a:spcPct val="0"/>
              </a:spcAft>
            </a:pPr>
            <a:endParaRPr lang="es-MX" sz="1200" dirty="0">
              <a:latin typeface="Arial" pitchFamily="34" charset="0"/>
              <a:cs typeface="Arial" pitchFamily="34" charset="0"/>
            </a:endParaRPr>
          </a:p>
        </p:txBody>
      </p:sp>
      <p:sp>
        <p:nvSpPr>
          <p:cNvPr id="3" name="2 Rectángulo redondeado"/>
          <p:cNvSpPr/>
          <p:nvPr/>
        </p:nvSpPr>
        <p:spPr>
          <a:xfrm>
            <a:off x="274380" y="1069880"/>
            <a:ext cx="1188703" cy="1371581"/>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Art. __ CPCDF</a:t>
            </a:r>
          </a:p>
          <a:p>
            <a:pPr algn="ctr"/>
            <a:r>
              <a:rPr lang="es-MX" sz="1100" dirty="0"/>
              <a:t>Arts. ___CCDF</a:t>
            </a:r>
          </a:p>
          <a:p>
            <a:pPr algn="ctr"/>
            <a:r>
              <a:rPr lang="es-MX" sz="1100" dirty="0"/>
              <a:t>ANOTACIÓN PREVENTIVA EN EL </a:t>
            </a:r>
            <a:r>
              <a:rPr lang="es-MX" sz="1100" dirty="0" err="1"/>
              <a:t>RPP</a:t>
            </a:r>
            <a:endParaRPr lang="es-MX" sz="1100" dirty="0"/>
          </a:p>
        </p:txBody>
      </p:sp>
      <p:sp>
        <p:nvSpPr>
          <p:cNvPr id="4" name="3 Rectángulo redondeado"/>
          <p:cNvSpPr/>
          <p:nvPr/>
        </p:nvSpPr>
        <p:spPr>
          <a:xfrm>
            <a:off x="6903688" y="2496325"/>
            <a:ext cx="1645897" cy="1481307"/>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FUNDAMENTOS DE DERECHO SUSTANTIVO, ADJETIVO (INCLUYENDO EL COMPETENCIAL)</a:t>
            </a:r>
          </a:p>
        </p:txBody>
      </p:sp>
      <p:sp>
        <p:nvSpPr>
          <p:cNvPr id="5" name="4 Rectángulo redondeado">
            <a:hlinkClick r:id="rId2" action="ppaction://hlinksldjump"/>
          </p:cNvPr>
          <p:cNvSpPr/>
          <p:nvPr/>
        </p:nvSpPr>
        <p:spPr>
          <a:xfrm>
            <a:off x="1828838" y="6007572"/>
            <a:ext cx="4983411" cy="493769"/>
          </a:xfrm>
          <a:prstGeom prst="roundRect">
            <a:avLst/>
          </a:prstGeom>
        </p:spPr>
        <p:style>
          <a:lnRef idx="2">
            <a:schemeClr val="accent5"/>
          </a:lnRef>
          <a:fillRef idx="1">
            <a:schemeClr val="lt1"/>
          </a:fillRef>
          <a:effectRef idx="0">
            <a:schemeClr val="accent5"/>
          </a:effectRef>
          <a:fontRef idx="minor">
            <a:schemeClr val="dk1"/>
          </a:fontRef>
        </p:style>
        <p:txBody>
          <a:bodyPr lIns="62518" tIns="31259" rIns="62518" bIns="31259" rtlCol="0" anchor="ctr"/>
          <a:lstStyle/>
          <a:p>
            <a:pPr algn="ctr"/>
            <a:r>
              <a:rPr lang="es-MX" sz="1100" dirty="0"/>
              <a:t>ANOTACIÓN PREVENTIVA ANTE EL REGISTRO PÚBLICO DE LA PROPIEDAD</a:t>
            </a:r>
          </a:p>
        </p:txBody>
      </p:sp>
      <p:cxnSp>
        <p:nvCxnSpPr>
          <p:cNvPr id="7" name="6 Conector recto de flecha"/>
          <p:cNvCxnSpPr/>
          <p:nvPr/>
        </p:nvCxnSpPr>
        <p:spPr>
          <a:xfrm>
            <a:off x="1463083" y="1289333"/>
            <a:ext cx="548632" cy="1210"/>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13" name="12 Conector recto de flecha"/>
          <p:cNvCxnSpPr>
            <a:cxnSpLocks/>
          </p:cNvCxnSpPr>
          <p:nvPr/>
        </p:nvCxnSpPr>
        <p:spPr>
          <a:xfrm flipH="1">
            <a:off x="3599234" y="3210757"/>
            <a:ext cx="3304454" cy="291200"/>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20" name="19 Conector recto de flecha"/>
          <p:cNvCxnSpPr/>
          <p:nvPr/>
        </p:nvCxnSpPr>
        <p:spPr>
          <a:xfrm rot="5400000">
            <a:off x="-933166" y="4334294"/>
            <a:ext cx="3786168" cy="504"/>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25" name="24 Conector recto de flecha"/>
          <p:cNvCxnSpPr/>
          <p:nvPr/>
        </p:nvCxnSpPr>
        <p:spPr>
          <a:xfrm>
            <a:off x="960170" y="6227025"/>
            <a:ext cx="822949" cy="1210"/>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11" name="12 Conector recto de flecha">
            <a:extLst>
              <a:ext uri="{FF2B5EF4-FFF2-40B4-BE49-F238E27FC236}">
                <a16:creationId xmlns:a16="http://schemas.microsoft.com/office/drawing/2014/main" id="{575C7856-6C89-4E00-8123-C5299669AE56}"/>
              </a:ext>
            </a:extLst>
          </p:cNvPr>
          <p:cNvCxnSpPr>
            <a:cxnSpLocks/>
          </p:cNvCxnSpPr>
          <p:nvPr/>
        </p:nvCxnSpPr>
        <p:spPr>
          <a:xfrm flipH="1">
            <a:off x="3472774" y="3210757"/>
            <a:ext cx="3430914" cy="859112"/>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14" name="12 Conector recto de flecha">
            <a:extLst>
              <a:ext uri="{FF2B5EF4-FFF2-40B4-BE49-F238E27FC236}">
                <a16:creationId xmlns:a16="http://schemas.microsoft.com/office/drawing/2014/main" id="{2FE87D16-E894-4274-B2BD-C5A089A8EB35}"/>
              </a:ext>
            </a:extLst>
          </p:cNvPr>
          <p:cNvCxnSpPr>
            <a:cxnSpLocks/>
          </p:cNvCxnSpPr>
          <p:nvPr/>
        </p:nvCxnSpPr>
        <p:spPr>
          <a:xfrm flipH="1">
            <a:off x="3599234" y="3236978"/>
            <a:ext cx="3304454" cy="1455086"/>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58169745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b="1" dirty="0"/>
              <a:t>TESIS JURISPRUDENCIAL</a:t>
            </a:r>
          </a:p>
        </p:txBody>
      </p:sp>
      <p:sp>
        <p:nvSpPr>
          <p:cNvPr id="3" name="2 Marcador de contenido"/>
          <p:cNvSpPr>
            <a:spLocks noGrp="1"/>
          </p:cNvSpPr>
          <p:nvPr>
            <p:ph idx="1"/>
          </p:nvPr>
        </p:nvSpPr>
        <p:spPr>
          <a:xfrm>
            <a:off x="597660" y="1678973"/>
            <a:ext cx="7467600" cy="4525963"/>
          </a:xfrm>
        </p:spPr>
        <p:txBody>
          <a:bodyPr>
            <a:normAutofit fontScale="62500" lnSpcReduction="20000"/>
          </a:bodyPr>
          <a:lstStyle/>
          <a:p>
            <a:pPr marL="65122" indent="-16281" algn="just">
              <a:buNone/>
            </a:pPr>
            <a:r>
              <a:rPr lang="es-MX" dirty="0"/>
              <a:t>ANOTACIÓN PREVENTIVA ANTE EL REGISTRO PÚBLICO DE</a:t>
            </a:r>
            <a:r>
              <a:rPr lang="es-MX" b="1" dirty="0"/>
              <a:t> LA PROPIEDAD. CUANDO SE TRATE DE DEMANDAS POR CONTROVERSIAS SOBRE BIENES INMUEBLES EL JUEZ ORDENARÁ AQUÉLLA SIEMPRE QUE EL ACTOR OTORGUE "FIANZA" EN CUALQUIERA DE LAS FORMAS DE GARANTÍA ESTABLECIDAS POR LA LEY (PRENDA, HIPOTECA, ETC.) Y QUE SEA SUFICIENTE PARA RESPONDER DE LOS DAÑOS Y PERJUICIOS QUE SE CAUSEN AL DEMANDADO (INTERPRETACIÓN DEL ARTÍCULO 262 DEL CÓDIGO DE PROCEDIMIENTOS CIVILES PARA EL DISTRITO FEDERAL).</a:t>
            </a:r>
          </a:p>
          <a:p>
            <a:pPr marL="65122" indent="-16281" algn="just">
              <a:buNone/>
            </a:pPr>
            <a:r>
              <a:rPr lang="es-MX" dirty="0"/>
              <a:t>El artículo 262 del CPCDF establece que cuando se trate de demandas por controversias sobre bienes inmuebles, el Juez ordenará la anotación preventiva ante el Registro Público de la Propiedad, siempre que previamente el actor otorgue "fianza" suficiente para responder de los daños y perjuicios que se causen al demandado, de lo que se advierte que el término "fianza", a que alude tal precepto, tiene una connotación amplia, relativa a cualquiera de las formas de garantía establecidas por la ley, como pueden ser la hipoteca, la prenda, etcétera, y no sólo al contrato de fianza en virtud del cual un tercero responde de las obligaciones, ante el incumplimiento del fiado, ya que la ratio </a:t>
            </a:r>
            <a:r>
              <a:rPr lang="es-MX" dirty="0" err="1"/>
              <a:t>legis</a:t>
            </a:r>
            <a:r>
              <a:rPr lang="es-MX" dirty="0"/>
              <a:t> de dicha disposición consistió en la pretensión del legislador de establecer la obligación del actor de otorgar una garantía que se pudiera hacer efectiva en el caso de que la parte actora no obtuviera una sentencia favorable a sus intereses, tendente a cubrir los posibles daños y perjuicios que se pudieran ocasionar a la parte demandada con motivo de la inscripción preventiva de la demanda en el Registro Público de la Propiedad y del Comercio; propósito que se ve satisfecho mediante el otorgamiento de cualquiera de las formas de garantía que la ley contempla.</a:t>
            </a:r>
            <a:endParaRPr lang="es-MX" b="1" dirty="0"/>
          </a:p>
          <a:p>
            <a:pPr>
              <a:buNone/>
            </a:pPr>
            <a:endParaRPr lang="es-MX" dirty="0"/>
          </a:p>
        </p:txBody>
      </p:sp>
      <p:sp>
        <p:nvSpPr>
          <p:cNvPr id="4" name="3 Flecha derecha">
            <a:hlinkClick r:id="rId2" action="ppaction://hlinksldjump"/>
          </p:cNvPr>
          <p:cNvSpPr/>
          <p:nvPr/>
        </p:nvSpPr>
        <p:spPr>
          <a:xfrm>
            <a:off x="8046672" y="6062436"/>
            <a:ext cx="731510" cy="630975"/>
          </a:xfrm>
          <a:prstGeom prst="rightArrow">
            <a:avLst/>
          </a:prstGeom>
        </p:spPr>
        <p:style>
          <a:lnRef idx="0">
            <a:schemeClr val="accent6"/>
          </a:lnRef>
          <a:fillRef idx="3">
            <a:schemeClr val="accent6"/>
          </a:fillRef>
          <a:effectRef idx="3">
            <a:schemeClr val="accent6"/>
          </a:effectRef>
          <a:fontRef idx="minor">
            <a:schemeClr val="lt1"/>
          </a:fontRef>
        </p:style>
        <p:txBody>
          <a:bodyPr lIns="62518" tIns="31259" rIns="62518" bIns="31259" rtlCol="0" anchor="ctr"/>
          <a:lstStyle/>
          <a:p>
            <a:pPr algn="ctr"/>
            <a:endParaRPr lang="es-MX"/>
          </a:p>
        </p:txBody>
      </p:sp>
    </p:spTree>
    <p:extLst>
      <p:ext uri="{BB962C8B-B14F-4D97-AF65-F5344CB8AC3E}">
        <p14:creationId xmlns:p14="http://schemas.microsoft.com/office/powerpoint/2010/main" val="56879739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1957665" y="664166"/>
            <a:ext cx="4717426" cy="5705777"/>
          </a:xfrm>
          <a:prstGeom prst="rect">
            <a:avLst/>
          </a:prstGeom>
          <a:solidFill>
            <a:srgbClr val="FFFFFF"/>
          </a:solidFill>
          <a:ln w="57150" cmpd="thinThick">
            <a:solidFill>
              <a:srgbClr val="000000"/>
            </a:solidFill>
            <a:miter lim="800000"/>
            <a:headEnd/>
            <a:tailEnd/>
          </a:ln>
        </p:spPr>
        <p:txBody>
          <a:bodyPr vert="horz" wrap="square" lIns="62518" tIns="31259" rIns="62518" bIns="31259" numCol="1" anchor="t" anchorCtr="0" compatLnSpc="1">
            <a:prstTxWarp prst="textNoShape">
              <a:avLst/>
            </a:prstTxWarp>
          </a:bodyPr>
          <a:lstStyle/>
          <a:p>
            <a:pPr defTabSz="625175" fontAlgn="base">
              <a:spcBef>
                <a:spcPct val="0"/>
              </a:spcBef>
              <a:spcAft>
                <a:spcPct val="0"/>
              </a:spcAft>
            </a:pPr>
            <a:endParaRPr lang="es-MX" sz="1100" dirty="0">
              <a:solidFill>
                <a:srgbClr val="000000"/>
              </a:solidFill>
              <a:latin typeface="Arial" pitchFamily="34" charset="0"/>
              <a:cs typeface="Arial" pitchFamily="34" charset="0"/>
            </a:endParaRPr>
          </a:p>
          <a:p>
            <a:pPr defTabSz="625175" fontAlgn="base">
              <a:spcBef>
                <a:spcPct val="0"/>
              </a:spcBef>
              <a:spcAft>
                <a:spcPct val="0"/>
              </a:spcAft>
            </a:pPr>
            <a:r>
              <a:rPr lang="es-MX" sz="1100" dirty="0">
                <a:solidFill>
                  <a:srgbClr val="000000"/>
                </a:solidFill>
                <a:latin typeface="Arial" pitchFamily="34" charset="0"/>
                <a:cs typeface="Arial" pitchFamily="34" charset="0"/>
              </a:rPr>
              <a:t>Por lo expuesto</a:t>
            </a:r>
          </a:p>
          <a:p>
            <a:pPr algn="ctr" defTabSz="625175" fontAlgn="base">
              <a:spcBef>
                <a:spcPct val="0"/>
              </a:spcBef>
              <a:spcAft>
                <a:spcPct val="0"/>
              </a:spcAft>
            </a:pPr>
            <a:endParaRPr lang="es-MX" sz="1100" dirty="0">
              <a:solidFill>
                <a:srgbClr val="000000"/>
              </a:solidFill>
              <a:latin typeface="Arial" pitchFamily="34" charset="0"/>
              <a:cs typeface="Arial" pitchFamily="34" charset="0"/>
            </a:endParaRPr>
          </a:p>
          <a:p>
            <a:pPr algn="just" defTabSz="625175" fontAlgn="base">
              <a:spcBef>
                <a:spcPct val="0"/>
              </a:spcBef>
              <a:spcAft>
                <a:spcPct val="0"/>
              </a:spcAft>
            </a:pPr>
            <a:r>
              <a:rPr lang="es-MX" sz="1100" b="1" dirty="0">
                <a:solidFill>
                  <a:srgbClr val="000000"/>
                </a:solidFill>
                <a:latin typeface="Arial" pitchFamily="34" charset="0"/>
                <a:cs typeface="Arial" pitchFamily="34" charset="0"/>
              </a:rPr>
              <a:t>A USTED C. JUEZ, </a:t>
            </a:r>
            <a:r>
              <a:rPr lang="es-MX" sz="1100" dirty="0">
                <a:solidFill>
                  <a:srgbClr val="000000"/>
                </a:solidFill>
                <a:latin typeface="Arial" pitchFamily="34" charset="0"/>
                <a:cs typeface="Arial" pitchFamily="34" charset="0"/>
              </a:rPr>
              <a:t>atentamente solicito se sirva:</a:t>
            </a:r>
            <a:endParaRPr lang="es-MX" sz="1100" dirty="0">
              <a:solidFill>
                <a:srgbClr val="000000"/>
              </a:solidFill>
              <a:latin typeface="Times New Roman" pitchFamily="18" charset="0"/>
              <a:cs typeface="Arial" pitchFamily="34" charset="0"/>
            </a:endParaRPr>
          </a:p>
          <a:p>
            <a:pPr algn="just" defTabSz="625175" fontAlgn="base">
              <a:spcBef>
                <a:spcPct val="0"/>
              </a:spcBef>
              <a:spcAft>
                <a:spcPts val="684"/>
              </a:spcAft>
            </a:pPr>
            <a:endParaRPr lang="es-MX" sz="1100" b="1" dirty="0">
              <a:solidFill>
                <a:srgbClr val="000000"/>
              </a:solidFill>
              <a:latin typeface="Arial" pitchFamily="34" charset="0"/>
              <a:cs typeface="Arial" pitchFamily="34" charset="0"/>
            </a:endParaRPr>
          </a:p>
          <a:p>
            <a:pPr algn="just" defTabSz="625175" fontAlgn="base">
              <a:spcBef>
                <a:spcPct val="0"/>
              </a:spcBef>
              <a:spcAft>
                <a:spcPts val="684"/>
              </a:spcAft>
            </a:pPr>
            <a:r>
              <a:rPr lang="es-MX" sz="1100" b="1" dirty="0">
                <a:solidFill>
                  <a:srgbClr val="000000"/>
                </a:solidFill>
                <a:latin typeface="Arial" pitchFamily="34" charset="0"/>
                <a:cs typeface="Arial" pitchFamily="34" charset="0"/>
              </a:rPr>
              <a:t>PRIMERO.-</a:t>
            </a:r>
            <a:r>
              <a:rPr lang="es-MX" sz="1100" dirty="0">
                <a:solidFill>
                  <a:srgbClr val="000000"/>
                </a:solidFill>
                <a:latin typeface="Arial" pitchFamily="34" charset="0"/>
                <a:cs typeface="Arial" pitchFamily="34" charset="0"/>
              </a:rPr>
              <a:t> Tenerme por presentado en los términos del presente escrito en mi calidad de albacea de la sucesión a bienes de LUCÍA LEÓN RUEDA, demandando de la persona moral denominada “CONDOMINIO VILLAS REAL DIAMANTE, S.A. DE C.V.” el cumplimiento de las prestaciones que han quedado precisadas en el cuerpo de este libelo.</a:t>
            </a:r>
          </a:p>
          <a:p>
            <a:pPr algn="just" defTabSz="625175" fontAlgn="base">
              <a:spcBef>
                <a:spcPct val="0"/>
              </a:spcBef>
              <a:spcAft>
                <a:spcPts val="684"/>
              </a:spcAft>
            </a:pPr>
            <a:r>
              <a:rPr lang="es-MX" sz="1100" b="1" dirty="0">
                <a:solidFill>
                  <a:srgbClr val="000000"/>
                </a:solidFill>
                <a:latin typeface="Arial" pitchFamily="34" charset="0"/>
                <a:cs typeface="Arial" pitchFamily="34" charset="0"/>
              </a:rPr>
              <a:t>SEGUNDO.-</a:t>
            </a:r>
            <a:r>
              <a:rPr lang="es-MX" sz="1100" dirty="0">
                <a:solidFill>
                  <a:srgbClr val="000000"/>
                </a:solidFill>
                <a:latin typeface="Arial" pitchFamily="34" charset="0"/>
                <a:cs typeface="Arial" pitchFamily="34" charset="0"/>
              </a:rPr>
              <a:t> Se admita a trámite la presente demanda y con las copias simples exhibidas y anexos de la misma se corra traslado a la parte demandada en este juicio para que manifieste lo que a su derecho e interés convenga.</a:t>
            </a:r>
          </a:p>
          <a:p>
            <a:pPr algn="just" defTabSz="625175" fontAlgn="base">
              <a:spcBef>
                <a:spcPct val="0"/>
              </a:spcBef>
              <a:spcAft>
                <a:spcPts val="684"/>
              </a:spcAft>
            </a:pPr>
            <a:r>
              <a:rPr lang="es-MX" sz="1100" b="1" dirty="0">
                <a:solidFill>
                  <a:srgbClr val="000000"/>
                </a:solidFill>
                <a:latin typeface="Arial" pitchFamily="34" charset="0"/>
                <a:cs typeface="Arial" pitchFamily="34" charset="0"/>
              </a:rPr>
              <a:t>TERCERO.- </a:t>
            </a:r>
            <a:r>
              <a:rPr lang="es-MX" sz="1100" dirty="0">
                <a:solidFill>
                  <a:srgbClr val="000000"/>
                </a:solidFill>
                <a:latin typeface="Arial" pitchFamily="34" charset="0"/>
                <a:cs typeface="Arial" pitchFamily="34" charset="0"/>
              </a:rPr>
              <a:t>Se tenga por señalado el domicilio que se indica y por autorizadas a las personas y profesionistas mencionados y;</a:t>
            </a:r>
            <a:endParaRPr lang="es-MX" sz="1100" b="1" dirty="0">
              <a:solidFill>
                <a:srgbClr val="000000"/>
              </a:solidFill>
              <a:latin typeface="Arial" pitchFamily="34" charset="0"/>
              <a:cs typeface="Arial" pitchFamily="34" charset="0"/>
            </a:endParaRPr>
          </a:p>
          <a:p>
            <a:pPr algn="just" defTabSz="625175" fontAlgn="base">
              <a:spcBef>
                <a:spcPct val="0"/>
              </a:spcBef>
              <a:spcAft>
                <a:spcPts val="684"/>
              </a:spcAft>
            </a:pPr>
            <a:r>
              <a:rPr lang="es-MX" sz="1100" b="1" dirty="0">
                <a:solidFill>
                  <a:srgbClr val="000000"/>
                </a:solidFill>
                <a:latin typeface="Arial" pitchFamily="34" charset="0"/>
                <a:cs typeface="Arial" pitchFamily="34" charset="0"/>
              </a:rPr>
              <a:t>CUARTO.- </a:t>
            </a:r>
            <a:r>
              <a:rPr lang="es-MX" sz="1100" dirty="0">
                <a:solidFill>
                  <a:srgbClr val="000000"/>
                </a:solidFill>
                <a:latin typeface="Arial" pitchFamily="34" charset="0"/>
                <a:cs typeface="Arial" pitchFamily="34" charset="0"/>
              </a:rPr>
              <a:t>Se ordene la inscripción preventiva de la presente demanda en el Registro Público de la Propiedad.</a:t>
            </a:r>
          </a:p>
          <a:p>
            <a:pPr algn="just" defTabSz="625175" fontAlgn="base">
              <a:spcBef>
                <a:spcPct val="0"/>
              </a:spcBef>
              <a:spcAft>
                <a:spcPts val="684"/>
              </a:spcAft>
            </a:pPr>
            <a:r>
              <a:rPr lang="es-MX" sz="1100" b="1" dirty="0">
                <a:solidFill>
                  <a:srgbClr val="000000"/>
                </a:solidFill>
                <a:latin typeface="Arial" pitchFamily="34" charset="0"/>
                <a:cs typeface="Arial" pitchFamily="34" charset="0"/>
              </a:rPr>
              <a:t>QUINTA.- </a:t>
            </a:r>
            <a:r>
              <a:rPr lang="es-MX" sz="1100" dirty="0">
                <a:solidFill>
                  <a:srgbClr val="000000"/>
                </a:solidFill>
                <a:latin typeface="Arial" pitchFamily="34" charset="0"/>
                <a:cs typeface="Arial" pitchFamily="34" charset="0"/>
              </a:rPr>
              <a:t>Ordenar se expidan a costa del suscrito copias certificadas de la demanda, del auto admisorio y de los documentos base de la acción que fueron presentados con esta demanda</a:t>
            </a:r>
            <a:endParaRPr lang="es-MX" sz="1100" b="1" dirty="0">
              <a:solidFill>
                <a:srgbClr val="000000"/>
              </a:solidFill>
              <a:latin typeface="Arial" pitchFamily="34" charset="0"/>
              <a:cs typeface="Arial" pitchFamily="34" charset="0"/>
            </a:endParaRPr>
          </a:p>
          <a:p>
            <a:pPr algn="ctr" defTabSz="625175" fontAlgn="base">
              <a:spcBef>
                <a:spcPct val="0"/>
              </a:spcBef>
              <a:spcAft>
                <a:spcPct val="0"/>
              </a:spcAft>
            </a:pPr>
            <a:r>
              <a:rPr lang="es-MX" sz="1100" b="1" dirty="0">
                <a:solidFill>
                  <a:srgbClr val="000000"/>
                </a:solidFill>
                <a:latin typeface="Arial" pitchFamily="34" charset="0"/>
                <a:cs typeface="Arial" pitchFamily="34" charset="0"/>
              </a:rPr>
              <a:t>PROTESTO LO NECESARIO,</a:t>
            </a:r>
          </a:p>
          <a:p>
            <a:pPr algn="ctr" defTabSz="625175" fontAlgn="base">
              <a:spcBef>
                <a:spcPct val="0"/>
              </a:spcBef>
              <a:spcAft>
                <a:spcPct val="0"/>
              </a:spcAft>
            </a:pPr>
            <a:endParaRPr lang="es-MX" sz="1100" b="1" dirty="0">
              <a:solidFill>
                <a:srgbClr val="000000"/>
              </a:solidFill>
              <a:latin typeface="Arial" pitchFamily="34" charset="0"/>
              <a:cs typeface="Arial" pitchFamily="34" charset="0"/>
            </a:endParaRPr>
          </a:p>
          <a:p>
            <a:pPr algn="ctr" defTabSz="625175" fontAlgn="base">
              <a:spcBef>
                <a:spcPct val="0"/>
              </a:spcBef>
              <a:spcAft>
                <a:spcPct val="0"/>
              </a:spcAft>
            </a:pPr>
            <a:endParaRPr lang="es-MX" sz="1100" b="1" dirty="0">
              <a:solidFill>
                <a:srgbClr val="000000"/>
              </a:solidFill>
              <a:latin typeface="Arial" pitchFamily="34" charset="0"/>
              <a:cs typeface="Arial" pitchFamily="34" charset="0"/>
            </a:endParaRPr>
          </a:p>
          <a:p>
            <a:pPr algn="ctr" defTabSz="625175" fontAlgn="base">
              <a:spcBef>
                <a:spcPct val="0"/>
              </a:spcBef>
              <a:spcAft>
                <a:spcPct val="0"/>
              </a:spcAft>
            </a:pPr>
            <a:r>
              <a:rPr lang="es-MX" sz="1100" b="1" dirty="0">
                <a:solidFill>
                  <a:srgbClr val="000000"/>
                </a:solidFill>
                <a:latin typeface="Arial" pitchFamily="34" charset="0"/>
                <a:cs typeface="Arial" pitchFamily="34" charset="0"/>
              </a:rPr>
              <a:t>________________________</a:t>
            </a:r>
          </a:p>
          <a:p>
            <a:pPr algn="ctr" defTabSz="625175" fontAlgn="base">
              <a:spcBef>
                <a:spcPct val="0"/>
              </a:spcBef>
              <a:spcAft>
                <a:spcPct val="0"/>
              </a:spcAft>
            </a:pPr>
            <a:r>
              <a:rPr lang="es-MX" sz="1100" b="1" dirty="0">
                <a:solidFill>
                  <a:srgbClr val="000000"/>
                </a:solidFill>
                <a:latin typeface="Arial" pitchFamily="34" charset="0"/>
                <a:cs typeface="Arial" pitchFamily="34" charset="0"/>
              </a:rPr>
              <a:t>DIEGO GARCIA LEÓN.</a:t>
            </a:r>
          </a:p>
          <a:p>
            <a:pPr algn="ctr" defTabSz="625175" fontAlgn="base">
              <a:spcBef>
                <a:spcPct val="0"/>
              </a:spcBef>
              <a:spcAft>
                <a:spcPct val="0"/>
              </a:spcAft>
            </a:pPr>
            <a:r>
              <a:rPr lang="es-MX" sz="1100" b="1" dirty="0">
                <a:solidFill>
                  <a:srgbClr val="000000"/>
                </a:solidFill>
                <a:latin typeface="Arial" pitchFamily="34" charset="0"/>
                <a:cs typeface="Arial" pitchFamily="34" charset="0"/>
              </a:rPr>
              <a:t>EN REPRESENTACION DE</a:t>
            </a:r>
          </a:p>
          <a:p>
            <a:pPr algn="ctr" defTabSz="625175" fontAlgn="base">
              <a:spcBef>
                <a:spcPct val="0"/>
              </a:spcBef>
              <a:spcAft>
                <a:spcPct val="0"/>
              </a:spcAft>
            </a:pPr>
            <a:r>
              <a:rPr lang="es-MX" sz="1100" b="1" dirty="0">
                <a:solidFill>
                  <a:srgbClr val="000000"/>
                </a:solidFill>
                <a:latin typeface="Arial" pitchFamily="34" charset="0"/>
                <a:cs typeface="Arial" pitchFamily="34" charset="0"/>
              </a:rPr>
              <a:t>LA SUCESION DE LUCIA LEON RUEDA</a:t>
            </a:r>
          </a:p>
          <a:p>
            <a:pPr algn="ctr" defTabSz="625175" fontAlgn="base">
              <a:spcBef>
                <a:spcPct val="0"/>
              </a:spcBef>
              <a:spcAft>
                <a:spcPct val="0"/>
              </a:spcAft>
            </a:pPr>
            <a:r>
              <a:rPr lang="es-MX" sz="1100" b="1" dirty="0">
                <a:solidFill>
                  <a:srgbClr val="000000"/>
                </a:solidFill>
                <a:latin typeface="Arial" pitchFamily="34" charset="0"/>
                <a:cs typeface="Arial" pitchFamily="34" charset="0"/>
              </a:rPr>
              <a:t>México, D.F. a 22 de marzo de 2009</a:t>
            </a:r>
          </a:p>
          <a:p>
            <a:pPr algn="just" defTabSz="625175" fontAlgn="base">
              <a:spcBef>
                <a:spcPct val="0"/>
              </a:spcBef>
              <a:spcAft>
                <a:spcPts val="684"/>
              </a:spcAft>
            </a:pPr>
            <a:endParaRPr lang="es-MX" sz="1100" b="1" dirty="0">
              <a:solidFill>
                <a:srgbClr val="000000"/>
              </a:solidFill>
              <a:latin typeface="Arial" pitchFamily="34" charset="0"/>
              <a:cs typeface="Arial" pitchFamily="34" charset="0"/>
            </a:endParaRPr>
          </a:p>
          <a:p>
            <a:pPr algn="just" defTabSz="625175" fontAlgn="base">
              <a:spcBef>
                <a:spcPct val="0"/>
              </a:spcBef>
              <a:spcAft>
                <a:spcPts val="684"/>
              </a:spcAft>
            </a:pPr>
            <a:endParaRPr lang="es-MX" sz="600" dirty="0">
              <a:solidFill>
                <a:srgbClr val="000000"/>
              </a:solidFill>
              <a:latin typeface="Arial" pitchFamily="34" charset="0"/>
              <a:cs typeface="Arial" pitchFamily="34" charset="0"/>
            </a:endParaRPr>
          </a:p>
          <a:p>
            <a:pPr algn="r" defTabSz="625175" fontAlgn="base">
              <a:spcBef>
                <a:spcPct val="0"/>
              </a:spcBef>
              <a:spcAft>
                <a:spcPts val="684"/>
              </a:spcAft>
            </a:pPr>
            <a:r>
              <a:rPr lang="es-MX" sz="600" b="1" dirty="0">
                <a:latin typeface="Arial" pitchFamily="34" charset="0"/>
                <a:cs typeface="Arial" pitchFamily="34" charset="0"/>
              </a:rPr>
              <a:t>7</a:t>
            </a:r>
            <a:endParaRPr lang="es-MX" sz="1200" dirty="0">
              <a:latin typeface="Arial" pitchFamily="34" charset="0"/>
              <a:cs typeface="Arial" pitchFamily="34" charset="0"/>
            </a:endParaRPr>
          </a:p>
        </p:txBody>
      </p:sp>
      <p:sp>
        <p:nvSpPr>
          <p:cNvPr id="3" name="2 Rectángulo redondeado"/>
          <p:cNvSpPr/>
          <p:nvPr/>
        </p:nvSpPr>
        <p:spPr>
          <a:xfrm>
            <a:off x="6949407" y="3824562"/>
            <a:ext cx="1554458" cy="768085"/>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Medida preventiva, solicitar copias certificadas</a:t>
            </a:r>
          </a:p>
        </p:txBody>
      </p:sp>
      <p:sp>
        <p:nvSpPr>
          <p:cNvPr id="4" name="3 Rectángulo redondeado"/>
          <p:cNvSpPr/>
          <p:nvPr/>
        </p:nvSpPr>
        <p:spPr>
          <a:xfrm>
            <a:off x="7040846" y="4889676"/>
            <a:ext cx="1188703" cy="603496"/>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Firma</a:t>
            </a:r>
          </a:p>
        </p:txBody>
      </p:sp>
      <p:cxnSp>
        <p:nvCxnSpPr>
          <p:cNvPr id="5" name="4 Conector recto de flecha"/>
          <p:cNvCxnSpPr>
            <a:stCxn id="4" idx="1"/>
          </p:cNvCxnSpPr>
          <p:nvPr/>
        </p:nvCxnSpPr>
        <p:spPr>
          <a:xfrm rot="10800000">
            <a:off x="5486388" y="5163992"/>
            <a:ext cx="1554458" cy="27432"/>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8" name="7 Conector recto de flecha"/>
          <p:cNvCxnSpPr/>
          <p:nvPr/>
        </p:nvCxnSpPr>
        <p:spPr>
          <a:xfrm rot="10800000">
            <a:off x="6629371" y="4322170"/>
            <a:ext cx="320036" cy="1210"/>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sp>
        <p:nvSpPr>
          <p:cNvPr id="9" name="8 Rectángulo redondeado"/>
          <p:cNvSpPr/>
          <p:nvPr/>
        </p:nvSpPr>
        <p:spPr>
          <a:xfrm>
            <a:off x="352253" y="2782160"/>
            <a:ext cx="1188703" cy="548632"/>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PETITORIOS</a:t>
            </a:r>
          </a:p>
        </p:txBody>
      </p:sp>
      <p:sp>
        <p:nvSpPr>
          <p:cNvPr id="11" name="10 Abrir llave"/>
          <p:cNvSpPr/>
          <p:nvPr/>
        </p:nvSpPr>
        <p:spPr>
          <a:xfrm>
            <a:off x="1691680" y="1694332"/>
            <a:ext cx="91439" cy="2798025"/>
          </a:xfrm>
          <a:prstGeom prst="leftBrace">
            <a:avLst/>
          </a:prstGeom>
          <a:ln w="38100"/>
        </p:spPr>
        <p:style>
          <a:lnRef idx="3">
            <a:schemeClr val="accent2"/>
          </a:lnRef>
          <a:fillRef idx="0">
            <a:schemeClr val="accent2"/>
          </a:fillRef>
          <a:effectRef idx="2">
            <a:schemeClr val="accent2"/>
          </a:effectRef>
          <a:fontRef idx="minor">
            <a:schemeClr val="tx1"/>
          </a:fontRef>
        </p:style>
        <p:txBody>
          <a:bodyPr lIns="62518" tIns="31259" rIns="62518" bIns="31259" rtlCol="0" anchor="ctr"/>
          <a:lstStyle/>
          <a:p>
            <a:pPr algn="ctr"/>
            <a:endParaRPr lang="es-MX"/>
          </a:p>
        </p:txBody>
      </p:sp>
    </p:spTree>
    <p:extLst>
      <p:ext uri="{BB962C8B-B14F-4D97-AF65-F5344CB8AC3E}">
        <p14:creationId xmlns:p14="http://schemas.microsoft.com/office/powerpoint/2010/main" val="363940022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1957665" y="664166"/>
            <a:ext cx="4717426" cy="5705777"/>
          </a:xfrm>
          <a:prstGeom prst="rect">
            <a:avLst/>
          </a:prstGeom>
          <a:solidFill>
            <a:srgbClr val="FFFFFF"/>
          </a:solidFill>
          <a:ln w="57150" cmpd="thinThick">
            <a:solidFill>
              <a:srgbClr val="000000"/>
            </a:solidFill>
            <a:miter lim="800000"/>
            <a:headEnd/>
            <a:tailEnd/>
          </a:ln>
        </p:spPr>
        <p:txBody>
          <a:bodyPr vert="horz" wrap="square" lIns="62518" tIns="31259" rIns="62518" bIns="31259" numCol="1" anchor="t" anchorCtr="0" compatLnSpc="1">
            <a:prstTxWarp prst="textNoShape">
              <a:avLst/>
            </a:prstTxWarp>
          </a:bodyPr>
          <a:lstStyle/>
          <a:p>
            <a:pPr defTabSz="625175" fontAlgn="base">
              <a:spcBef>
                <a:spcPct val="0"/>
              </a:spcBef>
              <a:spcAft>
                <a:spcPct val="0"/>
              </a:spcAft>
            </a:pPr>
            <a:endParaRPr lang="es-MX" sz="1100" dirty="0">
              <a:solidFill>
                <a:srgbClr val="000000"/>
              </a:solidFill>
              <a:latin typeface="Arial" pitchFamily="34" charset="0"/>
              <a:cs typeface="Arial" pitchFamily="34" charset="0"/>
            </a:endParaRPr>
          </a:p>
          <a:p>
            <a:pPr defTabSz="625175" fontAlgn="base">
              <a:spcBef>
                <a:spcPct val="0"/>
              </a:spcBef>
              <a:spcAft>
                <a:spcPct val="0"/>
              </a:spcAft>
            </a:pPr>
            <a:r>
              <a:rPr lang="es-MX" sz="1100" dirty="0">
                <a:solidFill>
                  <a:srgbClr val="000000"/>
                </a:solidFill>
                <a:latin typeface="Arial" pitchFamily="34" charset="0"/>
                <a:cs typeface="Arial" pitchFamily="34" charset="0"/>
              </a:rPr>
              <a:t>Por lo expuesto</a:t>
            </a:r>
          </a:p>
          <a:p>
            <a:pPr algn="ctr" defTabSz="625175" fontAlgn="base">
              <a:spcBef>
                <a:spcPct val="0"/>
              </a:spcBef>
              <a:spcAft>
                <a:spcPct val="0"/>
              </a:spcAft>
            </a:pPr>
            <a:endParaRPr lang="es-MX" sz="1100" dirty="0">
              <a:solidFill>
                <a:srgbClr val="000000"/>
              </a:solidFill>
              <a:latin typeface="Arial" pitchFamily="34" charset="0"/>
              <a:cs typeface="Arial" pitchFamily="34" charset="0"/>
            </a:endParaRPr>
          </a:p>
          <a:p>
            <a:pPr algn="just" defTabSz="625175" fontAlgn="base">
              <a:spcBef>
                <a:spcPct val="0"/>
              </a:spcBef>
              <a:spcAft>
                <a:spcPct val="0"/>
              </a:spcAft>
            </a:pPr>
            <a:r>
              <a:rPr lang="es-MX" sz="1100" b="1" dirty="0">
                <a:solidFill>
                  <a:srgbClr val="000000"/>
                </a:solidFill>
                <a:latin typeface="Arial" pitchFamily="34" charset="0"/>
                <a:cs typeface="Arial" pitchFamily="34" charset="0"/>
              </a:rPr>
              <a:t>A USTED C. JUEZ, </a:t>
            </a:r>
            <a:r>
              <a:rPr lang="es-MX" sz="1100" dirty="0">
                <a:solidFill>
                  <a:srgbClr val="000000"/>
                </a:solidFill>
                <a:latin typeface="Arial" pitchFamily="34" charset="0"/>
                <a:cs typeface="Arial" pitchFamily="34" charset="0"/>
              </a:rPr>
              <a:t>atentamente solicito se sirva:</a:t>
            </a:r>
            <a:endParaRPr lang="es-MX" sz="1100" dirty="0">
              <a:solidFill>
                <a:srgbClr val="000000"/>
              </a:solidFill>
              <a:latin typeface="Times New Roman" pitchFamily="18" charset="0"/>
              <a:cs typeface="Arial" pitchFamily="34" charset="0"/>
            </a:endParaRPr>
          </a:p>
          <a:p>
            <a:pPr algn="just" defTabSz="625175" fontAlgn="base">
              <a:spcBef>
                <a:spcPct val="0"/>
              </a:spcBef>
              <a:spcAft>
                <a:spcPts val="684"/>
              </a:spcAft>
            </a:pPr>
            <a:endParaRPr lang="es-MX" sz="1100" b="1" dirty="0">
              <a:solidFill>
                <a:srgbClr val="000000"/>
              </a:solidFill>
              <a:latin typeface="Arial" pitchFamily="34" charset="0"/>
              <a:cs typeface="Arial" pitchFamily="34" charset="0"/>
            </a:endParaRPr>
          </a:p>
          <a:p>
            <a:pPr algn="just" defTabSz="625175" fontAlgn="base">
              <a:spcBef>
                <a:spcPct val="0"/>
              </a:spcBef>
              <a:spcAft>
                <a:spcPts val="684"/>
              </a:spcAft>
            </a:pPr>
            <a:r>
              <a:rPr lang="es-MX" sz="1100" b="1" dirty="0">
                <a:solidFill>
                  <a:srgbClr val="000000"/>
                </a:solidFill>
                <a:latin typeface="Arial" pitchFamily="34" charset="0"/>
                <a:cs typeface="Arial" pitchFamily="34" charset="0"/>
              </a:rPr>
              <a:t>PRIMERO.-</a:t>
            </a:r>
            <a:r>
              <a:rPr lang="es-MX" sz="1100" dirty="0">
                <a:solidFill>
                  <a:srgbClr val="000000"/>
                </a:solidFill>
                <a:latin typeface="Arial" pitchFamily="34" charset="0"/>
                <a:cs typeface="Arial" pitchFamily="34" charset="0"/>
              </a:rPr>
              <a:t> Tenerme por presentado en los términos del presente escrito en mi calidad de albacea de la sucesión a bienes de LUCÍA LEÓN RUEDA, demandando de la persona moral denominada “CONDOMINIO VILLAS REAL DIAMANTE, S.A. DE C.V.” el cumplimiento de las prestaciones que han quedado precisadas en el cuerpo de este libelo.</a:t>
            </a:r>
          </a:p>
          <a:p>
            <a:pPr algn="just" defTabSz="625175" fontAlgn="base">
              <a:spcBef>
                <a:spcPct val="0"/>
              </a:spcBef>
              <a:spcAft>
                <a:spcPts val="684"/>
              </a:spcAft>
            </a:pPr>
            <a:r>
              <a:rPr lang="es-MX" sz="1100" b="1" dirty="0">
                <a:solidFill>
                  <a:srgbClr val="000000"/>
                </a:solidFill>
                <a:latin typeface="Arial" pitchFamily="34" charset="0"/>
                <a:cs typeface="Arial" pitchFamily="34" charset="0"/>
              </a:rPr>
              <a:t>SEGUNDO.-</a:t>
            </a:r>
            <a:r>
              <a:rPr lang="es-MX" sz="1100" dirty="0">
                <a:solidFill>
                  <a:srgbClr val="000000"/>
                </a:solidFill>
                <a:latin typeface="Arial" pitchFamily="34" charset="0"/>
                <a:cs typeface="Arial" pitchFamily="34" charset="0"/>
              </a:rPr>
              <a:t> Se admita a trámite la presente demanda y con las copias simples exhibidas y anexos de la misma se corra traslado a la parte demandada en este juicio para que manifieste lo que a su derecho e interés convenga.</a:t>
            </a:r>
          </a:p>
          <a:p>
            <a:pPr algn="just" defTabSz="625175" fontAlgn="base">
              <a:spcBef>
                <a:spcPct val="0"/>
              </a:spcBef>
              <a:spcAft>
                <a:spcPts val="684"/>
              </a:spcAft>
            </a:pPr>
            <a:r>
              <a:rPr lang="es-MX" sz="1100" b="1" dirty="0">
                <a:solidFill>
                  <a:srgbClr val="000000"/>
                </a:solidFill>
                <a:latin typeface="Arial" pitchFamily="34" charset="0"/>
                <a:cs typeface="Arial" pitchFamily="34" charset="0"/>
              </a:rPr>
              <a:t>TERCERO.- </a:t>
            </a:r>
            <a:r>
              <a:rPr lang="es-MX" sz="1100" dirty="0">
                <a:solidFill>
                  <a:srgbClr val="000000"/>
                </a:solidFill>
                <a:latin typeface="Arial" pitchFamily="34" charset="0"/>
                <a:cs typeface="Arial" pitchFamily="34" charset="0"/>
              </a:rPr>
              <a:t>Se tenga por señalado el domicilio que se indica y por autorizadas a las personas y profesionistas mencionados y;</a:t>
            </a:r>
            <a:endParaRPr lang="es-MX" sz="1100" b="1" dirty="0">
              <a:solidFill>
                <a:srgbClr val="000000"/>
              </a:solidFill>
              <a:latin typeface="Arial" pitchFamily="34" charset="0"/>
              <a:cs typeface="Arial" pitchFamily="34" charset="0"/>
            </a:endParaRPr>
          </a:p>
          <a:p>
            <a:pPr algn="just" defTabSz="625175" fontAlgn="base">
              <a:spcBef>
                <a:spcPct val="0"/>
              </a:spcBef>
              <a:spcAft>
                <a:spcPts val="684"/>
              </a:spcAft>
            </a:pPr>
            <a:r>
              <a:rPr lang="es-MX" sz="1100" b="1" dirty="0">
                <a:solidFill>
                  <a:srgbClr val="000000"/>
                </a:solidFill>
                <a:latin typeface="Arial" pitchFamily="34" charset="0"/>
                <a:cs typeface="Arial" pitchFamily="34" charset="0"/>
              </a:rPr>
              <a:t>CUARTO.- </a:t>
            </a:r>
            <a:r>
              <a:rPr lang="es-MX" sz="1100" dirty="0">
                <a:solidFill>
                  <a:srgbClr val="000000"/>
                </a:solidFill>
                <a:latin typeface="Arial" pitchFamily="34" charset="0"/>
                <a:cs typeface="Arial" pitchFamily="34" charset="0"/>
              </a:rPr>
              <a:t>Se ordene la inscripción preventiva de la presente demanda en el Registro Público de la Propiedad.</a:t>
            </a:r>
          </a:p>
          <a:p>
            <a:pPr algn="just" defTabSz="625175" fontAlgn="base">
              <a:spcBef>
                <a:spcPct val="0"/>
              </a:spcBef>
              <a:spcAft>
                <a:spcPts val="684"/>
              </a:spcAft>
            </a:pPr>
            <a:r>
              <a:rPr lang="es-MX" sz="1100" b="1" dirty="0">
                <a:solidFill>
                  <a:srgbClr val="000000"/>
                </a:solidFill>
                <a:latin typeface="Arial" pitchFamily="34" charset="0"/>
                <a:cs typeface="Arial" pitchFamily="34" charset="0"/>
              </a:rPr>
              <a:t>QUINTA.- </a:t>
            </a:r>
            <a:r>
              <a:rPr lang="es-MX" sz="1100" dirty="0">
                <a:solidFill>
                  <a:srgbClr val="000000"/>
                </a:solidFill>
                <a:latin typeface="Arial" pitchFamily="34" charset="0"/>
                <a:cs typeface="Arial" pitchFamily="34" charset="0"/>
              </a:rPr>
              <a:t>Ordenar se expidan a costa del suscrito copias certificadas de la demanda, del auto admisorio y de los documentos base de la acción que fueron presentados con esta demanda</a:t>
            </a:r>
            <a:endParaRPr lang="es-MX" sz="1100" b="1" dirty="0">
              <a:solidFill>
                <a:srgbClr val="000000"/>
              </a:solidFill>
              <a:latin typeface="Arial" pitchFamily="34" charset="0"/>
              <a:cs typeface="Arial" pitchFamily="34" charset="0"/>
            </a:endParaRPr>
          </a:p>
          <a:p>
            <a:pPr algn="ctr" defTabSz="625175" fontAlgn="base">
              <a:spcBef>
                <a:spcPct val="0"/>
              </a:spcBef>
              <a:spcAft>
                <a:spcPct val="0"/>
              </a:spcAft>
            </a:pPr>
            <a:r>
              <a:rPr lang="es-MX" sz="1100" b="1" dirty="0">
                <a:solidFill>
                  <a:srgbClr val="000000"/>
                </a:solidFill>
                <a:latin typeface="Arial" pitchFamily="34" charset="0"/>
                <a:cs typeface="Arial" pitchFamily="34" charset="0"/>
              </a:rPr>
              <a:t>PROTESTO LO NECESARIO,</a:t>
            </a:r>
          </a:p>
          <a:p>
            <a:pPr algn="ctr" defTabSz="625175" fontAlgn="base">
              <a:spcBef>
                <a:spcPct val="0"/>
              </a:spcBef>
              <a:spcAft>
                <a:spcPct val="0"/>
              </a:spcAft>
            </a:pPr>
            <a:endParaRPr lang="es-MX" sz="1100" b="1" dirty="0">
              <a:solidFill>
                <a:srgbClr val="000000"/>
              </a:solidFill>
              <a:latin typeface="Arial" pitchFamily="34" charset="0"/>
              <a:cs typeface="Arial" pitchFamily="34" charset="0"/>
            </a:endParaRPr>
          </a:p>
          <a:p>
            <a:pPr algn="ctr" defTabSz="625175" fontAlgn="base">
              <a:spcBef>
                <a:spcPct val="0"/>
              </a:spcBef>
              <a:spcAft>
                <a:spcPct val="0"/>
              </a:spcAft>
            </a:pPr>
            <a:endParaRPr lang="es-MX" sz="1100" b="1" dirty="0">
              <a:solidFill>
                <a:srgbClr val="000000"/>
              </a:solidFill>
              <a:latin typeface="Arial" pitchFamily="34" charset="0"/>
              <a:cs typeface="Arial" pitchFamily="34" charset="0"/>
            </a:endParaRPr>
          </a:p>
          <a:p>
            <a:pPr algn="ctr" defTabSz="625175" fontAlgn="base">
              <a:spcBef>
                <a:spcPct val="0"/>
              </a:spcBef>
              <a:spcAft>
                <a:spcPct val="0"/>
              </a:spcAft>
            </a:pPr>
            <a:r>
              <a:rPr lang="es-MX" sz="1100" b="1" dirty="0">
                <a:solidFill>
                  <a:srgbClr val="000000"/>
                </a:solidFill>
                <a:latin typeface="Arial" pitchFamily="34" charset="0"/>
                <a:cs typeface="Arial" pitchFamily="34" charset="0"/>
              </a:rPr>
              <a:t>________________________</a:t>
            </a:r>
          </a:p>
          <a:p>
            <a:pPr algn="ctr" defTabSz="625175" fontAlgn="base">
              <a:spcBef>
                <a:spcPct val="0"/>
              </a:spcBef>
              <a:spcAft>
                <a:spcPct val="0"/>
              </a:spcAft>
            </a:pPr>
            <a:r>
              <a:rPr lang="es-MX" sz="1100" b="1" dirty="0">
                <a:solidFill>
                  <a:srgbClr val="000000"/>
                </a:solidFill>
                <a:latin typeface="Arial" pitchFamily="34" charset="0"/>
                <a:cs typeface="Arial" pitchFamily="34" charset="0"/>
              </a:rPr>
              <a:t>DIEGO GARCIA LEÓN.</a:t>
            </a:r>
          </a:p>
          <a:p>
            <a:pPr algn="ctr" defTabSz="625175" fontAlgn="base">
              <a:spcBef>
                <a:spcPct val="0"/>
              </a:spcBef>
              <a:spcAft>
                <a:spcPct val="0"/>
              </a:spcAft>
            </a:pPr>
            <a:r>
              <a:rPr lang="es-MX" sz="1100" b="1" dirty="0">
                <a:solidFill>
                  <a:srgbClr val="000000"/>
                </a:solidFill>
                <a:latin typeface="Arial" pitchFamily="34" charset="0"/>
                <a:cs typeface="Arial" pitchFamily="34" charset="0"/>
              </a:rPr>
              <a:t>EN REPRESENTACION DE</a:t>
            </a:r>
          </a:p>
          <a:p>
            <a:pPr algn="ctr" defTabSz="625175" fontAlgn="base">
              <a:spcBef>
                <a:spcPct val="0"/>
              </a:spcBef>
              <a:spcAft>
                <a:spcPct val="0"/>
              </a:spcAft>
            </a:pPr>
            <a:r>
              <a:rPr lang="es-MX" sz="1100" b="1" dirty="0">
                <a:solidFill>
                  <a:srgbClr val="000000"/>
                </a:solidFill>
                <a:latin typeface="Arial" pitchFamily="34" charset="0"/>
                <a:cs typeface="Arial" pitchFamily="34" charset="0"/>
              </a:rPr>
              <a:t>LA SUCESION DE LUCIA LEON RUEDA</a:t>
            </a:r>
          </a:p>
          <a:p>
            <a:pPr algn="ctr" defTabSz="625175" fontAlgn="base">
              <a:spcBef>
                <a:spcPct val="0"/>
              </a:spcBef>
              <a:spcAft>
                <a:spcPct val="0"/>
              </a:spcAft>
            </a:pPr>
            <a:r>
              <a:rPr lang="es-MX" sz="1100" b="1" dirty="0">
                <a:solidFill>
                  <a:srgbClr val="000000"/>
                </a:solidFill>
                <a:latin typeface="Arial" pitchFamily="34" charset="0"/>
                <a:cs typeface="Arial" pitchFamily="34" charset="0"/>
              </a:rPr>
              <a:t>México, D.F. a 22 de marzo de 2009</a:t>
            </a:r>
          </a:p>
          <a:p>
            <a:pPr algn="just" defTabSz="625175" fontAlgn="base">
              <a:spcBef>
                <a:spcPct val="0"/>
              </a:spcBef>
              <a:spcAft>
                <a:spcPts val="684"/>
              </a:spcAft>
            </a:pPr>
            <a:endParaRPr lang="es-MX" sz="1100" b="1" dirty="0">
              <a:solidFill>
                <a:srgbClr val="000000"/>
              </a:solidFill>
              <a:latin typeface="Arial" pitchFamily="34" charset="0"/>
              <a:cs typeface="Arial" pitchFamily="34" charset="0"/>
            </a:endParaRPr>
          </a:p>
          <a:p>
            <a:pPr algn="just" defTabSz="625175" fontAlgn="base">
              <a:spcBef>
                <a:spcPct val="0"/>
              </a:spcBef>
              <a:spcAft>
                <a:spcPts val="684"/>
              </a:spcAft>
            </a:pPr>
            <a:endParaRPr lang="es-MX" sz="600" dirty="0">
              <a:solidFill>
                <a:srgbClr val="000000"/>
              </a:solidFill>
              <a:latin typeface="Arial" pitchFamily="34" charset="0"/>
              <a:cs typeface="Arial" pitchFamily="34" charset="0"/>
            </a:endParaRPr>
          </a:p>
          <a:p>
            <a:pPr algn="r" defTabSz="625175" fontAlgn="base">
              <a:spcBef>
                <a:spcPct val="0"/>
              </a:spcBef>
              <a:spcAft>
                <a:spcPts val="684"/>
              </a:spcAft>
            </a:pPr>
            <a:r>
              <a:rPr lang="es-MX" sz="600" b="1" dirty="0">
                <a:latin typeface="Arial" pitchFamily="34" charset="0"/>
                <a:cs typeface="Arial" pitchFamily="34" charset="0"/>
              </a:rPr>
              <a:t>7</a:t>
            </a:r>
            <a:endParaRPr lang="es-MX" sz="1200" dirty="0">
              <a:latin typeface="Arial" pitchFamily="34" charset="0"/>
              <a:cs typeface="Arial" pitchFamily="34" charset="0"/>
            </a:endParaRPr>
          </a:p>
        </p:txBody>
      </p:sp>
      <p:sp>
        <p:nvSpPr>
          <p:cNvPr id="3" name="2 Rectángulo redondeado"/>
          <p:cNvSpPr/>
          <p:nvPr/>
        </p:nvSpPr>
        <p:spPr>
          <a:xfrm>
            <a:off x="6949407" y="3824562"/>
            <a:ext cx="1554458" cy="768085"/>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Medida preventiva, solicitar copias certificadas</a:t>
            </a:r>
          </a:p>
        </p:txBody>
      </p:sp>
      <p:sp>
        <p:nvSpPr>
          <p:cNvPr id="4" name="3 Rectángulo redondeado"/>
          <p:cNvSpPr/>
          <p:nvPr/>
        </p:nvSpPr>
        <p:spPr>
          <a:xfrm>
            <a:off x="7040846" y="4889676"/>
            <a:ext cx="1188703" cy="603496"/>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Firma</a:t>
            </a:r>
          </a:p>
        </p:txBody>
      </p:sp>
      <p:cxnSp>
        <p:nvCxnSpPr>
          <p:cNvPr id="5" name="4 Conector recto de flecha"/>
          <p:cNvCxnSpPr>
            <a:stCxn id="4" idx="1"/>
          </p:cNvCxnSpPr>
          <p:nvPr/>
        </p:nvCxnSpPr>
        <p:spPr>
          <a:xfrm rot="10800000">
            <a:off x="5486388" y="5163992"/>
            <a:ext cx="1554458" cy="27432"/>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8" name="7 Conector recto de flecha"/>
          <p:cNvCxnSpPr/>
          <p:nvPr/>
        </p:nvCxnSpPr>
        <p:spPr>
          <a:xfrm rot="10800000">
            <a:off x="6629371" y="4322170"/>
            <a:ext cx="320036" cy="1210"/>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sp>
        <p:nvSpPr>
          <p:cNvPr id="9" name="8 Rectángulo redondeado"/>
          <p:cNvSpPr/>
          <p:nvPr/>
        </p:nvSpPr>
        <p:spPr>
          <a:xfrm>
            <a:off x="352253" y="2782160"/>
            <a:ext cx="1188703" cy="548632"/>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PETITORIOS</a:t>
            </a:r>
          </a:p>
        </p:txBody>
      </p:sp>
      <p:sp>
        <p:nvSpPr>
          <p:cNvPr id="11" name="10 Abrir llave"/>
          <p:cNvSpPr/>
          <p:nvPr/>
        </p:nvSpPr>
        <p:spPr>
          <a:xfrm>
            <a:off x="1691680" y="1694332"/>
            <a:ext cx="91439" cy="2798025"/>
          </a:xfrm>
          <a:prstGeom prst="leftBrace">
            <a:avLst/>
          </a:prstGeom>
          <a:ln w="38100"/>
        </p:spPr>
        <p:style>
          <a:lnRef idx="3">
            <a:schemeClr val="accent2"/>
          </a:lnRef>
          <a:fillRef idx="0">
            <a:schemeClr val="accent2"/>
          </a:fillRef>
          <a:effectRef idx="2">
            <a:schemeClr val="accent2"/>
          </a:effectRef>
          <a:fontRef idx="minor">
            <a:schemeClr val="tx1"/>
          </a:fontRef>
        </p:style>
        <p:txBody>
          <a:bodyPr lIns="62518" tIns="31259" rIns="62518" bIns="31259" rtlCol="0" anchor="ctr"/>
          <a:lstStyle/>
          <a:p>
            <a:pPr algn="ctr"/>
            <a:endParaRPr lang="es-MX"/>
          </a:p>
        </p:txBody>
      </p:sp>
    </p:spTree>
    <p:extLst>
      <p:ext uri="{BB962C8B-B14F-4D97-AF65-F5344CB8AC3E}">
        <p14:creationId xmlns:p14="http://schemas.microsoft.com/office/powerpoint/2010/main" val="393896604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551794" y="1198179"/>
          <a:ext cx="7409792" cy="46254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2633399146"/>
              </p:ext>
            </p:extLst>
          </p:nvPr>
        </p:nvGraphicFramePr>
        <p:xfrm>
          <a:off x="434087" y="450100"/>
          <a:ext cx="8022604" cy="57387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8809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702554" y="1083128"/>
            <a:ext cx="7026535" cy="4401205"/>
          </a:xfrm>
          <a:prstGeom prst="rect">
            <a:avLst/>
          </a:prstGeom>
        </p:spPr>
        <p:txBody>
          <a:bodyPr wrap="square">
            <a:spAutoFit/>
          </a:bodyPr>
          <a:lstStyle/>
          <a:p>
            <a:pPr lvl="0" algn="ctr" fontAlgn="base">
              <a:spcBef>
                <a:spcPct val="0"/>
              </a:spcBef>
              <a:spcAft>
                <a:spcPct val="0"/>
              </a:spcAft>
            </a:pPr>
            <a:r>
              <a:rPr lang="es-MX" sz="7000" b="1" dirty="0">
                <a:solidFill>
                  <a:schemeClr val="bg1"/>
                </a:solidFill>
                <a:latin typeface="Cambria" charset="0"/>
                <a:ea typeface="ÇlÇr ñæí©" charset="0"/>
              </a:rPr>
              <a:t>La integración  molecular de la acción y su estabilidad</a:t>
            </a:r>
            <a:endParaRPr lang="es-ES" sz="7000" dirty="0">
              <a:solidFill>
                <a:schemeClr val="bg1"/>
              </a:solidFill>
              <a:latin typeface="Arial" charset="0"/>
              <a:ea typeface="ＭＳ Ｐゴシック" charset="0"/>
            </a:endParaRPr>
          </a:p>
        </p:txBody>
      </p:sp>
    </p:spTree>
    <p:extLst>
      <p:ext uri="{BB962C8B-B14F-4D97-AF65-F5344CB8AC3E}">
        <p14:creationId xmlns:p14="http://schemas.microsoft.com/office/powerpoint/2010/main" val="92461966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72" name="AutoShape 24"/>
          <p:cNvCxnSpPr>
            <a:cxnSpLocks noChangeShapeType="1"/>
            <a:endCxn id="14" idx="4"/>
          </p:cNvCxnSpPr>
          <p:nvPr/>
        </p:nvCxnSpPr>
        <p:spPr bwMode="auto">
          <a:xfrm flipV="1">
            <a:off x="4792694" y="3999439"/>
            <a:ext cx="1219547" cy="1537584"/>
          </a:xfrm>
          <a:prstGeom prst="straightConnector1">
            <a:avLst/>
          </a:prstGeom>
          <a:ln>
            <a:prstDash val="lgDash"/>
            <a:headEnd/>
            <a:tailEnd/>
          </a:ln>
        </p:spPr>
        <p:style>
          <a:lnRef idx="3">
            <a:schemeClr val="dk1"/>
          </a:lnRef>
          <a:fillRef idx="0">
            <a:schemeClr val="dk1"/>
          </a:fillRef>
          <a:effectRef idx="2">
            <a:schemeClr val="dk1"/>
          </a:effectRef>
          <a:fontRef idx="minor">
            <a:schemeClr val="tx1"/>
          </a:fontRef>
        </p:style>
      </p:cxnSp>
      <p:sp>
        <p:nvSpPr>
          <p:cNvPr id="5" name="Oval 2"/>
          <p:cNvSpPr>
            <a:spLocks noChangeArrowheads="1"/>
          </p:cNvSpPr>
          <p:nvPr/>
        </p:nvSpPr>
        <p:spPr bwMode="auto">
          <a:xfrm>
            <a:off x="1363960" y="-1247556"/>
            <a:ext cx="6210230" cy="10115550"/>
          </a:xfrm>
          <a:prstGeom prst="ellipse">
            <a:avLst/>
          </a:prstGeom>
          <a:solidFill>
            <a:srgbClr val="FFFFFF"/>
          </a:solidFill>
          <a:ln w="9525">
            <a:round/>
            <a:headEnd/>
            <a:tailEnd/>
          </a:ln>
          <a:effectLst/>
          <a:scene3d>
            <a:camera prst="legacyObliqueTopRight">
              <a:rot lat="4800000" lon="20699999" rev="0"/>
            </a:camera>
            <a:lightRig rig="legacyFlat3" dir="b"/>
          </a:scene3d>
          <a:sp3d extrusionH="430200" prstMaterial="legacyMatte">
            <a:bevelT w="13500" h="13500" prst="angle"/>
            <a:bevelB w="13500" h="13500" prst="angle"/>
            <a:extrusionClr>
              <a:srgbClr val="FFFFFF"/>
            </a:extrusionClr>
          </a:sp3d>
          <a:extLst>
            <a:ext uri="{AF507438-7753-43e0-B8FC-AC1667EBCBE1}">
              <a14:hiddenEffects xmlns:a14="http://schemas.microsoft.com/office/drawing/2010/main" xmlns="">
                <a:effectLst>
                  <a:outerShdw blurRad="63500" dist="259030" dir="4721404" algn="ctr" rotWithShape="0">
                    <a:srgbClr val="000000">
                      <a:alpha val="74998"/>
                    </a:srgbClr>
                  </a:outerShdw>
                </a:effectLst>
              </a14:hiddenEffects>
            </a:ext>
          </a:extLst>
        </p:spPr>
        <p:txBody>
          <a:bodyPr vert="horz" wrap="square" lIns="91440" tIns="45720" rIns="91440" bIns="45720" numCol="1" anchor="t" anchorCtr="0" compatLnSpc="1">
            <a:prstTxWarp prst="textNoShape">
              <a:avLst/>
            </a:prstTxWarp>
            <a:flatTx/>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dirty="0">
              <a:ln>
                <a:noFill/>
              </a:ln>
              <a:solidFill>
                <a:schemeClr val="tx1"/>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dirty="0">
              <a:ln>
                <a:noFill/>
              </a:ln>
              <a:solidFill>
                <a:schemeClr val="tx1"/>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dirty="0">
              <a:ln>
                <a:noFill/>
              </a:ln>
              <a:solidFill>
                <a:schemeClr val="tx1"/>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dirty="0">
              <a:ln>
                <a:noFill/>
              </a:ln>
              <a:solidFill>
                <a:schemeClr val="tx1"/>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dirty="0">
              <a:ln>
                <a:noFill/>
              </a:ln>
              <a:solidFill>
                <a:schemeClr val="tx1"/>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dirty="0">
              <a:ln>
                <a:noFill/>
              </a:ln>
              <a:solidFill>
                <a:schemeClr val="tx1"/>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MX" sz="4800" b="1" i="0" u="none" strike="noStrike" cap="none" normalizeH="0" baseline="0" dirty="0">
                <a:ln>
                  <a:noFill/>
                </a:ln>
                <a:solidFill>
                  <a:schemeClr val="tx1"/>
                </a:solidFill>
                <a:effectLst/>
                <a:latin typeface="Cambria" charset="0"/>
                <a:ea typeface="ÇlÇr ñæí©" charset="0"/>
              </a:rPr>
              <a:t>      </a:t>
            </a:r>
            <a:endParaRPr kumimoji="0" lang="es-ES" sz="2400" b="0" i="0" u="none" strike="noStrike" cap="none" normalizeH="0" baseline="0" dirty="0">
              <a:ln>
                <a:noFill/>
              </a:ln>
              <a:solidFill>
                <a:schemeClr val="tx1"/>
              </a:solidFill>
              <a:effectLst/>
              <a:latin typeface="Arial" charset="0"/>
              <a:ea typeface="ＭＳ Ｐゴシック" charset="0"/>
            </a:endParaRPr>
          </a:p>
        </p:txBody>
      </p:sp>
      <p:sp>
        <p:nvSpPr>
          <p:cNvPr id="3" name="Oval 1"/>
          <p:cNvSpPr>
            <a:spLocks noChangeArrowheads="1"/>
          </p:cNvSpPr>
          <p:nvPr/>
        </p:nvSpPr>
        <p:spPr bwMode="auto">
          <a:xfrm>
            <a:off x="3206750" y="2211902"/>
            <a:ext cx="2591090" cy="2425700"/>
          </a:xfrm>
          <a:prstGeom prst="ellipse">
            <a:avLst/>
          </a:prstGeom>
          <a:gradFill rotWithShape="0">
            <a:gsLst>
              <a:gs pos="0">
                <a:srgbClr val="D99594"/>
              </a:gs>
              <a:gs pos="50000">
                <a:srgbClr val="C0504D"/>
              </a:gs>
              <a:gs pos="100000">
                <a:srgbClr val="D99594"/>
              </a:gs>
            </a:gsLst>
            <a:lin ang="5400000" scaled="1"/>
          </a:gradFill>
          <a:ln w="12700">
            <a:solidFill>
              <a:srgbClr val="C0504D"/>
            </a:solidFill>
            <a:round/>
            <a:headEnd/>
            <a:tailEnd/>
          </a:ln>
          <a:effectLst>
            <a:outerShdw blurRad="63500" dist="29783" dir="3885598" algn="ctr" rotWithShape="0">
              <a:srgbClr val="622423">
                <a:alpha val="74998"/>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100" b="0" i="0" u="none" strike="noStrike" cap="none" normalizeH="0" baseline="0" dirty="0">
              <a:ln>
                <a:noFill/>
              </a:ln>
              <a:solidFill>
                <a:schemeClr val="tx1"/>
              </a:solidFill>
              <a:effectLst/>
              <a:latin typeface="Times New Roman" charset="0"/>
              <a:ea typeface="Calibri"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100" b="0" i="0" u="none" strike="noStrike" cap="none" normalizeH="0" baseline="0" dirty="0">
              <a:ln>
                <a:noFill/>
              </a:ln>
              <a:solidFill>
                <a:schemeClr val="tx1"/>
              </a:solidFill>
              <a:effectLst/>
              <a:latin typeface="Times New Roman" charset="0"/>
              <a:ea typeface="Calibri"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MX" sz="4400" b="0" i="0" u="none" strike="noStrike" cap="none" normalizeH="0" baseline="0" dirty="0">
                <a:ln>
                  <a:noFill/>
                </a:ln>
                <a:solidFill>
                  <a:schemeClr val="tx1"/>
                </a:solidFill>
                <a:effectLst/>
                <a:latin typeface="Calibri" charset="0"/>
                <a:ea typeface="Calibri" charset="0"/>
              </a:rPr>
              <a:t>Acción</a:t>
            </a:r>
            <a:endParaRPr kumimoji="0" lang="es-ES" sz="4400" b="0" i="0" u="none" strike="noStrike" cap="none" normalizeH="0" baseline="0" dirty="0">
              <a:ln>
                <a:noFill/>
              </a:ln>
              <a:solidFill>
                <a:schemeClr val="tx1"/>
              </a:solidFill>
              <a:effectLst/>
              <a:latin typeface="Arial" charset="0"/>
              <a:ea typeface="ＭＳ Ｐゴシック" charset="0"/>
            </a:endParaRPr>
          </a:p>
        </p:txBody>
      </p:sp>
      <p:sp>
        <p:nvSpPr>
          <p:cNvPr id="6" name="Oval 3"/>
          <p:cNvSpPr>
            <a:spLocks noChangeArrowheads="1"/>
          </p:cNvSpPr>
          <p:nvPr/>
        </p:nvSpPr>
        <p:spPr bwMode="auto">
          <a:xfrm>
            <a:off x="6984426" y="670927"/>
            <a:ext cx="1333500" cy="1295400"/>
          </a:xfrm>
          <a:prstGeom prst="ellipse">
            <a:avLst/>
          </a:prstGeom>
          <a:gradFill rotWithShape="0">
            <a:gsLst>
              <a:gs pos="0">
                <a:srgbClr val="FABF8F"/>
              </a:gs>
              <a:gs pos="50000">
                <a:srgbClr val="F79646"/>
              </a:gs>
              <a:gs pos="100000">
                <a:srgbClr val="FABF8F"/>
              </a:gs>
            </a:gsLst>
            <a:lin ang="5400000" scaled="1"/>
          </a:gradFill>
          <a:ln w="12700">
            <a:solidFill>
              <a:srgbClr val="F79646"/>
            </a:solidFill>
            <a:round/>
            <a:headEnd/>
            <a:tailEnd/>
          </a:ln>
          <a:effectLst>
            <a:outerShdw blurRad="63500" dist="29783" dir="3885598" algn="ctr" rotWithShape="0">
              <a:srgbClr val="974706">
                <a:alpha val="74998"/>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000" b="0" i="0" u="none" strike="noStrike" cap="none" normalizeH="0" baseline="0" dirty="0">
                <a:ln>
                  <a:noFill/>
                </a:ln>
                <a:solidFill>
                  <a:schemeClr val="tx1"/>
                </a:solidFill>
                <a:effectLst/>
                <a:latin typeface="Calibri" charset="0"/>
                <a:ea typeface="Calibri" charset="0"/>
              </a:rPr>
              <a:t>Dema</a:t>
            </a:r>
            <a:r>
              <a:rPr kumimoji="0" lang="es-MX" sz="2000" b="0" i="0" u="sng" strike="noStrike" cap="none" normalizeH="0" baseline="0" dirty="0">
                <a:ln>
                  <a:noFill/>
                </a:ln>
                <a:solidFill>
                  <a:schemeClr val="tx1"/>
                </a:solidFill>
                <a:effectLst/>
                <a:latin typeface="Calibri" charset="0"/>
                <a:ea typeface="Calibri" charset="0"/>
              </a:rPr>
              <a:t>n</a:t>
            </a:r>
            <a:r>
              <a:rPr kumimoji="0" lang="es-MX" sz="2000" b="0" i="0" u="none" strike="noStrike" cap="none" normalizeH="0" baseline="0" dirty="0">
                <a:ln>
                  <a:noFill/>
                </a:ln>
                <a:solidFill>
                  <a:schemeClr val="tx1"/>
                </a:solidFill>
                <a:effectLst/>
                <a:latin typeface="Calibri" charset="0"/>
                <a:ea typeface="Calibri" charset="0"/>
              </a:rPr>
              <a:t>dado</a:t>
            </a:r>
            <a:endParaRPr kumimoji="0" lang="es-ES" sz="2400" b="0" i="0" u="none" strike="noStrike" cap="none" normalizeH="0" baseline="0" dirty="0">
              <a:ln>
                <a:noFill/>
              </a:ln>
              <a:solidFill>
                <a:schemeClr val="tx1"/>
              </a:solidFill>
              <a:effectLst/>
              <a:latin typeface="Arial" charset="0"/>
              <a:ea typeface="ＭＳ Ｐゴシック" charset="0"/>
            </a:endParaRPr>
          </a:p>
        </p:txBody>
      </p:sp>
      <p:sp>
        <p:nvSpPr>
          <p:cNvPr id="7" name="Oval 4"/>
          <p:cNvSpPr>
            <a:spLocks noChangeArrowheads="1"/>
          </p:cNvSpPr>
          <p:nvPr/>
        </p:nvSpPr>
        <p:spPr bwMode="auto">
          <a:xfrm>
            <a:off x="7062816" y="4803617"/>
            <a:ext cx="1333500" cy="1295400"/>
          </a:xfrm>
          <a:prstGeom prst="ellipse">
            <a:avLst/>
          </a:prstGeom>
          <a:gradFill rotWithShape="0">
            <a:gsLst>
              <a:gs pos="0">
                <a:srgbClr val="FABF8F"/>
              </a:gs>
              <a:gs pos="50000">
                <a:srgbClr val="F79646"/>
              </a:gs>
              <a:gs pos="100000">
                <a:srgbClr val="FABF8F"/>
              </a:gs>
            </a:gsLst>
            <a:lin ang="5400000" scaled="1"/>
          </a:gradFill>
          <a:ln w="12700">
            <a:solidFill>
              <a:srgbClr val="F79646"/>
            </a:solidFill>
            <a:round/>
            <a:headEnd/>
            <a:tailEnd/>
          </a:ln>
          <a:effectLst>
            <a:outerShdw blurRad="63500" dist="29783" dir="3885598" algn="ctr" rotWithShape="0">
              <a:srgbClr val="974706">
                <a:alpha val="74998"/>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000" b="0" i="0" u="none" strike="noStrike" cap="none" normalizeH="0" baseline="0">
                <a:ln>
                  <a:noFill/>
                </a:ln>
                <a:solidFill>
                  <a:schemeClr val="tx1"/>
                </a:solidFill>
                <a:effectLst/>
                <a:latin typeface="Calibri" charset="0"/>
                <a:ea typeface="Calibri" charset="0"/>
              </a:rPr>
              <a:t>Comp</a:t>
            </a:r>
            <a:r>
              <a:rPr kumimoji="0" lang="es-MX" sz="2000" b="0" i="0" u="sng" strike="noStrike" cap="none" normalizeH="0" baseline="0">
                <a:ln>
                  <a:noFill/>
                </a:ln>
                <a:solidFill>
                  <a:schemeClr val="tx1"/>
                </a:solidFill>
                <a:effectLst/>
                <a:latin typeface="Calibri" charset="0"/>
                <a:ea typeface="Calibri" charset="0"/>
              </a:rPr>
              <a:t>e</a:t>
            </a:r>
            <a:r>
              <a:rPr kumimoji="0" lang="es-MX" sz="2000" b="0" i="0" u="none" strike="noStrike" cap="none" normalizeH="0" baseline="0">
                <a:ln>
                  <a:noFill/>
                </a:ln>
                <a:solidFill>
                  <a:schemeClr val="tx1"/>
                </a:solidFill>
                <a:effectLst/>
                <a:latin typeface="Calibri" charset="0"/>
                <a:ea typeface="Calibri" charset="0"/>
              </a:rPr>
              <a:t>tencia</a:t>
            </a:r>
            <a:endParaRPr kumimoji="0" lang="es-ES" sz="2400" b="0" i="0" u="none" strike="noStrike" cap="none" normalizeH="0" baseline="0">
              <a:ln>
                <a:noFill/>
              </a:ln>
              <a:solidFill>
                <a:schemeClr val="tx1"/>
              </a:solidFill>
              <a:effectLst/>
              <a:latin typeface="Arial" charset="0"/>
              <a:ea typeface="ＭＳ Ｐゴシック" charset="0"/>
            </a:endParaRPr>
          </a:p>
        </p:txBody>
      </p:sp>
      <p:sp>
        <p:nvSpPr>
          <p:cNvPr id="9" name="Oval 6"/>
          <p:cNvSpPr>
            <a:spLocks noChangeArrowheads="1"/>
          </p:cNvSpPr>
          <p:nvPr/>
        </p:nvSpPr>
        <p:spPr bwMode="auto">
          <a:xfrm>
            <a:off x="7979012" y="4372813"/>
            <a:ext cx="1054100" cy="927100"/>
          </a:xfrm>
          <a:prstGeom prst="ellipse">
            <a:avLst/>
          </a:prstGeom>
          <a:gradFill rotWithShape="0">
            <a:gsLst>
              <a:gs pos="0">
                <a:srgbClr val="FABF8F"/>
              </a:gs>
              <a:gs pos="50000">
                <a:srgbClr val="FDE9D9"/>
              </a:gs>
              <a:gs pos="100000">
                <a:srgbClr val="FABF8F"/>
              </a:gs>
            </a:gsLst>
            <a:lin ang="18900000" scaled="1"/>
          </a:gradFill>
          <a:ln w="12700">
            <a:solidFill>
              <a:srgbClr val="FABF8F"/>
            </a:solidFill>
            <a:round/>
            <a:headEnd/>
            <a:tailEnd/>
          </a:ln>
          <a:effectLst>
            <a:outerShdw blurRad="63500" dist="29783" dir="3885598" algn="ctr" rotWithShape="0">
              <a:srgbClr val="974706">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1200" b="1" i="0" u="none" strike="noStrike" cap="none" normalizeH="0" baseline="0" dirty="0">
              <a:ln>
                <a:noFill/>
              </a:ln>
              <a:solidFill>
                <a:schemeClr val="tx1"/>
              </a:solidFill>
              <a:effectLst/>
              <a:latin typeface="Calibri" charset="0"/>
              <a:ea typeface="Calibri"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dirty="0">
                <a:ln>
                  <a:noFill/>
                </a:ln>
                <a:solidFill>
                  <a:schemeClr val="tx1"/>
                </a:solidFill>
                <a:effectLst/>
                <a:latin typeface="Calibri" charset="0"/>
                <a:ea typeface="Calibri" charset="0"/>
              </a:rPr>
              <a:t>Grado</a:t>
            </a:r>
            <a:endParaRPr kumimoji="0" lang="es-ES" sz="1400" b="0" i="0" u="none" strike="noStrike" cap="none" normalizeH="0" baseline="0" dirty="0">
              <a:ln>
                <a:noFill/>
              </a:ln>
              <a:solidFill>
                <a:schemeClr val="tx1"/>
              </a:solidFill>
              <a:effectLst/>
              <a:latin typeface="Arial" charset="0"/>
              <a:ea typeface="ＭＳ Ｐゴシック" charset="0"/>
            </a:endParaRPr>
          </a:p>
        </p:txBody>
      </p:sp>
      <p:sp>
        <p:nvSpPr>
          <p:cNvPr id="10" name="Oval 7"/>
          <p:cNvSpPr>
            <a:spLocks noChangeArrowheads="1"/>
          </p:cNvSpPr>
          <p:nvPr/>
        </p:nvSpPr>
        <p:spPr bwMode="auto">
          <a:xfrm>
            <a:off x="6457376" y="5565430"/>
            <a:ext cx="1054100" cy="927100"/>
          </a:xfrm>
          <a:prstGeom prst="ellipse">
            <a:avLst/>
          </a:prstGeom>
          <a:gradFill rotWithShape="0">
            <a:gsLst>
              <a:gs pos="0">
                <a:srgbClr val="FABF8F"/>
              </a:gs>
              <a:gs pos="50000">
                <a:srgbClr val="FDE9D9"/>
              </a:gs>
              <a:gs pos="100000">
                <a:srgbClr val="FABF8F"/>
              </a:gs>
            </a:gsLst>
            <a:lin ang="18900000" scaled="1"/>
          </a:gradFill>
          <a:ln w="12700">
            <a:solidFill>
              <a:srgbClr val="FABF8F"/>
            </a:solidFill>
            <a:round/>
            <a:headEnd/>
            <a:tailEnd/>
          </a:ln>
          <a:effectLst>
            <a:outerShdw blurRad="63500" dist="29783" dir="3885598" algn="ctr" rotWithShape="0">
              <a:srgbClr val="974706">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1200" b="1" i="0" u="none" strike="noStrike" cap="none" normalizeH="0" baseline="0">
              <a:ln>
                <a:noFill/>
              </a:ln>
              <a:solidFill>
                <a:schemeClr val="tx1"/>
              </a:solidFill>
              <a:effectLst/>
              <a:latin typeface="Times New Roman" charset="0"/>
              <a:ea typeface="Calibri"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MX" sz="1200" b="1" i="0" u="none" strike="noStrike" cap="none" normalizeH="0" baseline="0">
                <a:ln>
                  <a:noFill/>
                </a:ln>
                <a:solidFill>
                  <a:schemeClr val="tx1"/>
                </a:solidFill>
                <a:effectLst/>
                <a:latin typeface="Calibri" charset="0"/>
                <a:ea typeface="Calibri" charset="0"/>
              </a:rPr>
              <a:t>Materia</a:t>
            </a:r>
            <a:endParaRPr kumimoji="0" lang="es-ES" sz="2400" b="0" i="0" u="none" strike="noStrike" cap="none" normalizeH="0" baseline="0">
              <a:ln>
                <a:noFill/>
              </a:ln>
              <a:solidFill>
                <a:schemeClr val="tx1"/>
              </a:solidFill>
              <a:effectLst/>
              <a:latin typeface="Arial" charset="0"/>
              <a:ea typeface="ＭＳ Ｐゴシック" charset="0"/>
            </a:endParaRPr>
          </a:p>
        </p:txBody>
      </p:sp>
      <p:sp>
        <p:nvSpPr>
          <p:cNvPr id="11" name="Oval 8"/>
          <p:cNvSpPr>
            <a:spLocks noChangeArrowheads="1"/>
          </p:cNvSpPr>
          <p:nvPr/>
        </p:nvSpPr>
        <p:spPr bwMode="auto">
          <a:xfrm>
            <a:off x="7979012" y="5541387"/>
            <a:ext cx="1054100" cy="927100"/>
          </a:xfrm>
          <a:prstGeom prst="ellipse">
            <a:avLst/>
          </a:prstGeom>
          <a:gradFill rotWithShape="0">
            <a:gsLst>
              <a:gs pos="0">
                <a:srgbClr val="FABF8F"/>
              </a:gs>
              <a:gs pos="50000">
                <a:srgbClr val="FDE9D9"/>
              </a:gs>
              <a:gs pos="100000">
                <a:srgbClr val="FABF8F"/>
              </a:gs>
            </a:gsLst>
            <a:lin ang="18900000" scaled="1"/>
          </a:gradFill>
          <a:ln w="12700">
            <a:solidFill>
              <a:srgbClr val="FABF8F"/>
            </a:solidFill>
            <a:round/>
            <a:headEnd/>
            <a:tailEnd/>
          </a:ln>
          <a:effectLst>
            <a:outerShdw blurRad="63500" dist="29783" dir="3885598" algn="ctr" rotWithShape="0">
              <a:srgbClr val="974706">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1100" b="1" i="0" u="none" strike="noStrike" cap="none" normalizeH="0" baseline="0" dirty="0">
              <a:ln>
                <a:noFill/>
              </a:ln>
              <a:solidFill>
                <a:schemeClr val="tx1"/>
              </a:solidFill>
              <a:effectLst/>
              <a:latin typeface="Times New Roman" charset="0"/>
              <a:ea typeface="Calibri"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MX" sz="1100" b="1" i="0" u="none" strike="noStrike" cap="none" normalizeH="0" baseline="0" dirty="0">
                <a:ln>
                  <a:noFill/>
                </a:ln>
                <a:solidFill>
                  <a:schemeClr val="tx1"/>
                </a:solidFill>
                <a:effectLst/>
                <a:latin typeface="Calibri" charset="0"/>
                <a:ea typeface="Calibri" charset="0"/>
              </a:rPr>
              <a:t>Territorio</a:t>
            </a:r>
            <a:endParaRPr kumimoji="0" lang="es-ES" sz="1100" b="0" i="0" u="none" strike="noStrike" cap="none" normalizeH="0" baseline="0" dirty="0">
              <a:ln>
                <a:noFill/>
              </a:ln>
              <a:solidFill>
                <a:schemeClr val="tx1"/>
              </a:solidFill>
              <a:effectLst/>
              <a:latin typeface="Arial" charset="0"/>
              <a:ea typeface="ＭＳ Ｐゴシック" charset="0"/>
            </a:endParaRPr>
          </a:p>
        </p:txBody>
      </p:sp>
      <p:sp>
        <p:nvSpPr>
          <p:cNvPr id="12" name="Oval 9"/>
          <p:cNvSpPr>
            <a:spLocks noChangeArrowheads="1"/>
          </p:cNvSpPr>
          <p:nvPr/>
        </p:nvSpPr>
        <p:spPr bwMode="auto">
          <a:xfrm>
            <a:off x="2171124" y="2816418"/>
            <a:ext cx="1333500" cy="1295400"/>
          </a:xfrm>
          <a:prstGeom prst="ellipse">
            <a:avLst/>
          </a:prstGeom>
          <a:gradFill rotWithShape="0">
            <a:gsLst>
              <a:gs pos="0">
                <a:srgbClr val="D99594"/>
              </a:gs>
              <a:gs pos="50000">
                <a:srgbClr val="F2DBDB"/>
              </a:gs>
              <a:gs pos="100000">
                <a:srgbClr val="D99594"/>
              </a:gs>
            </a:gsLst>
            <a:lin ang="18900000" scaled="1"/>
          </a:gradFill>
          <a:ln w="12700">
            <a:solidFill>
              <a:srgbClr val="D99594"/>
            </a:solidFill>
            <a:round/>
            <a:headEnd/>
            <a:tailEnd/>
          </a:ln>
          <a:effectLst>
            <a:outerShdw blurRad="63500" dist="29783" dir="3885598"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200" b="0" i="0" u="none" strike="noStrike" cap="none" normalizeH="0" baseline="0" dirty="0">
                <a:ln>
                  <a:noFill/>
                </a:ln>
                <a:solidFill>
                  <a:schemeClr val="tx1"/>
                </a:solidFill>
                <a:effectLst/>
                <a:latin typeface="Calibri" charset="0"/>
                <a:ea typeface="Calibri" charset="0"/>
              </a:rPr>
              <a:t>Elemento constitutivo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MX" sz="1200" b="0" i="0" u="none" strike="noStrike" cap="none" normalizeH="0" baseline="0" dirty="0">
                <a:ln>
                  <a:noFill/>
                </a:ln>
                <a:solidFill>
                  <a:schemeClr val="tx1"/>
                </a:solidFill>
                <a:effectLst/>
                <a:latin typeface="Calibri" charset="0"/>
                <a:ea typeface="Calibri" charset="0"/>
              </a:rPr>
              <a:t>_________Hecho</a:t>
            </a:r>
            <a:endParaRPr kumimoji="0" lang="es-ES" sz="1200" b="0" i="0" u="none" strike="noStrike" cap="none" normalizeH="0" baseline="0" dirty="0">
              <a:ln>
                <a:noFill/>
              </a:ln>
              <a:solidFill>
                <a:schemeClr val="tx1"/>
              </a:solidFill>
              <a:effectLst/>
              <a:latin typeface="Arial" charset="0"/>
              <a:ea typeface="ＭＳ Ｐゴシック" charset="0"/>
            </a:endParaRPr>
          </a:p>
        </p:txBody>
      </p:sp>
      <p:sp>
        <p:nvSpPr>
          <p:cNvPr id="14" name="Oval 11"/>
          <p:cNvSpPr>
            <a:spLocks noChangeArrowheads="1"/>
          </p:cNvSpPr>
          <p:nvPr/>
        </p:nvSpPr>
        <p:spPr bwMode="auto">
          <a:xfrm>
            <a:off x="5345491" y="2704039"/>
            <a:ext cx="1333500" cy="1295400"/>
          </a:xfrm>
          <a:prstGeom prst="ellipse">
            <a:avLst/>
          </a:prstGeom>
          <a:gradFill rotWithShape="0">
            <a:gsLst>
              <a:gs pos="0">
                <a:srgbClr val="D99594"/>
              </a:gs>
              <a:gs pos="50000">
                <a:srgbClr val="F2DBDB"/>
              </a:gs>
              <a:gs pos="100000">
                <a:srgbClr val="D99594"/>
              </a:gs>
            </a:gsLst>
            <a:lin ang="18900000" scaled="1"/>
          </a:gradFill>
          <a:ln w="12700">
            <a:solidFill>
              <a:srgbClr val="D99594"/>
            </a:solidFill>
            <a:round/>
            <a:headEnd/>
            <a:tailEnd/>
          </a:ln>
          <a:effectLst>
            <a:outerShdw blurRad="63500" dist="29783" dir="3885598"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s-MX" sz="1000" dirty="0">
                <a:latin typeface="Calibri" charset="0"/>
                <a:ea typeface="Calibri" charset="0"/>
              </a:rPr>
              <a:t>Derecho Fundamental</a:t>
            </a:r>
            <a:endParaRPr kumimoji="0" lang="es-MX" sz="1000" b="0" i="0" u="none" strike="noStrike" cap="none" normalizeH="0" baseline="0" dirty="0">
              <a:ln>
                <a:noFill/>
              </a:ln>
              <a:solidFill>
                <a:schemeClr val="tx1"/>
              </a:solidFill>
              <a:effectLst/>
              <a:latin typeface="Calibri" charset="0"/>
              <a:ea typeface="Calibri"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MX" sz="1000" b="0" i="0" u="none" strike="noStrike" cap="none" normalizeH="0" baseline="0" dirty="0">
                <a:ln>
                  <a:noFill/>
                </a:ln>
                <a:solidFill>
                  <a:schemeClr val="tx1"/>
                </a:solidFill>
                <a:effectLst/>
                <a:latin typeface="Calibri" charset="0"/>
                <a:ea typeface="Calibri" charset="0"/>
              </a:rPr>
              <a:t>_________</a:t>
            </a:r>
          </a:p>
          <a:p>
            <a:pPr marL="0" marR="0" lvl="0" indent="0" algn="ctr" defTabSz="914400" rtl="0" eaLnBrk="1" fontAlgn="base" latinLnBrk="0" hangingPunct="1">
              <a:lnSpc>
                <a:spcPct val="100000"/>
              </a:lnSpc>
              <a:spcBef>
                <a:spcPct val="0"/>
              </a:spcBef>
              <a:spcAft>
                <a:spcPct val="0"/>
              </a:spcAft>
              <a:buClrTx/>
              <a:buSzTx/>
              <a:buFontTx/>
              <a:buNone/>
              <a:tabLst/>
            </a:pPr>
            <a:r>
              <a:rPr lang="es-MX" sz="1000" dirty="0">
                <a:latin typeface="Calibri" charset="0"/>
                <a:ea typeface="ＭＳ Ｐゴシック" charset="0"/>
              </a:rPr>
              <a:t>Derechos Humanos</a:t>
            </a:r>
            <a:endParaRPr kumimoji="0" lang="es-ES" sz="1000" b="0" i="0" u="none" strike="noStrike" cap="none" normalizeH="0" baseline="0" dirty="0">
              <a:ln>
                <a:noFill/>
              </a:ln>
              <a:solidFill>
                <a:schemeClr val="tx1"/>
              </a:solidFill>
              <a:effectLst/>
              <a:latin typeface="Arial" charset="0"/>
              <a:ea typeface="ＭＳ Ｐゴシック" charset="0"/>
            </a:endParaRPr>
          </a:p>
        </p:txBody>
      </p:sp>
      <p:sp>
        <p:nvSpPr>
          <p:cNvPr id="17" name="Oval 14"/>
          <p:cNvSpPr>
            <a:spLocks noChangeArrowheads="1"/>
          </p:cNvSpPr>
          <p:nvPr/>
        </p:nvSpPr>
        <p:spPr bwMode="auto">
          <a:xfrm>
            <a:off x="6379497" y="2211902"/>
            <a:ext cx="1037913" cy="850091"/>
          </a:xfrm>
          <a:prstGeom prst="ellipse">
            <a:avLst/>
          </a:prstGeom>
          <a:gradFill rotWithShape="0">
            <a:gsLst>
              <a:gs pos="0">
                <a:srgbClr val="FFFFFF"/>
              </a:gs>
              <a:gs pos="100000">
                <a:srgbClr val="CCC0D9"/>
              </a:gs>
            </a:gsLst>
            <a:lin ang="5400000" scaled="1"/>
          </a:gradFill>
          <a:ln w="12700">
            <a:solidFill>
              <a:srgbClr val="B2A1C7"/>
            </a:solidFill>
            <a:round/>
            <a:headEnd/>
            <a:tailEnd/>
          </a:ln>
          <a:effectLst>
            <a:outerShdw blurRad="63500" dist="29783" dir="3885598"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900" b="1" i="0" u="none" strike="noStrike" cap="none" normalizeH="0" baseline="0" dirty="0">
                <a:ln>
                  <a:noFill/>
                </a:ln>
                <a:solidFill>
                  <a:schemeClr val="tx1"/>
                </a:solidFill>
                <a:effectLst/>
                <a:latin typeface="Calibri" charset="0"/>
                <a:ea typeface="Calibri" charset="0"/>
              </a:rPr>
              <a:t>Tratados </a:t>
            </a:r>
            <a:r>
              <a:rPr kumimoji="0" lang="es-MX" sz="900" b="1" i="0" u="none" strike="noStrike" cap="none" normalizeH="0" baseline="0" dirty="0" err="1">
                <a:ln>
                  <a:noFill/>
                </a:ln>
                <a:solidFill>
                  <a:schemeClr val="tx1"/>
                </a:solidFill>
                <a:effectLst/>
                <a:latin typeface="Calibri" charset="0"/>
                <a:ea typeface="Calibri" charset="0"/>
              </a:rPr>
              <a:t>Internacio-nales</a:t>
            </a:r>
            <a:endParaRPr kumimoji="0" lang="es-ES" sz="900" b="0" i="0" u="none" strike="noStrike" cap="none" normalizeH="0" baseline="0" dirty="0">
              <a:ln>
                <a:noFill/>
              </a:ln>
              <a:solidFill>
                <a:schemeClr val="tx1"/>
              </a:solidFill>
              <a:effectLst/>
              <a:latin typeface="Arial" charset="0"/>
              <a:ea typeface="ＭＳ Ｐゴシック" charset="0"/>
            </a:endParaRPr>
          </a:p>
        </p:txBody>
      </p:sp>
      <p:sp>
        <p:nvSpPr>
          <p:cNvPr id="18" name="Oval 14"/>
          <p:cNvSpPr>
            <a:spLocks noChangeArrowheads="1"/>
          </p:cNvSpPr>
          <p:nvPr/>
        </p:nvSpPr>
        <p:spPr bwMode="auto">
          <a:xfrm>
            <a:off x="6379497" y="3351739"/>
            <a:ext cx="1037913" cy="850091"/>
          </a:xfrm>
          <a:prstGeom prst="ellipse">
            <a:avLst/>
          </a:prstGeom>
          <a:gradFill rotWithShape="0">
            <a:gsLst>
              <a:gs pos="0">
                <a:srgbClr val="FFFFFF"/>
              </a:gs>
              <a:gs pos="100000">
                <a:srgbClr val="CCC0D9"/>
              </a:gs>
            </a:gsLst>
            <a:lin ang="5400000" scaled="1"/>
          </a:gradFill>
          <a:ln w="12700">
            <a:solidFill>
              <a:srgbClr val="B2A1C7"/>
            </a:solidFill>
            <a:round/>
            <a:headEnd/>
            <a:tailEnd/>
          </a:ln>
          <a:effectLst>
            <a:outerShdw blurRad="63500" dist="29783" dir="3885598"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800" b="1" i="0" u="none" strike="noStrike" cap="none" normalizeH="0" baseline="0" dirty="0">
              <a:ln>
                <a:noFill/>
              </a:ln>
              <a:solidFill>
                <a:schemeClr val="tx1"/>
              </a:solidFill>
              <a:effectLst/>
              <a:latin typeface="Calibri" charset="0"/>
              <a:ea typeface="Calibri"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Calibri" charset="0"/>
                <a:ea typeface="Calibri" charset="0"/>
              </a:rPr>
              <a:t>Constitución</a:t>
            </a:r>
            <a:endParaRPr kumimoji="0" lang="es-ES" sz="800" b="0" i="0" u="none" strike="noStrike" cap="none" normalizeH="0" baseline="0" dirty="0">
              <a:ln>
                <a:noFill/>
              </a:ln>
              <a:solidFill>
                <a:schemeClr val="tx1"/>
              </a:solidFill>
              <a:effectLst/>
              <a:latin typeface="Arial" charset="0"/>
              <a:ea typeface="ＭＳ Ｐゴシック" charset="0"/>
            </a:endParaRPr>
          </a:p>
        </p:txBody>
      </p:sp>
      <p:sp>
        <p:nvSpPr>
          <p:cNvPr id="20" name="Oval 14"/>
          <p:cNvSpPr>
            <a:spLocks noChangeArrowheads="1"/>
          </p:cNvSpPr>
          <p:nvPr/>
        </p:nvSpPr>
        <p:spPr bwMode="auto">
          <a:xfrm>
            <a:off x="2954311" y="2312972"/>
            <a:ext cx="1037913" cy="850091"/>
          </a:xfrm>
          <a:prstGeom prst="ellipse">
            <a:avLst/>
          </a:prstGeom>
          <a:solidFill>
            <a:schemeClr val="accent2">
              <a:lumMod val="20000"/>
              <a:lumOff val="80000"/>
            </a:schemeClr>
          </a:solidFill>
          <a:ln w="12700">
            <a:solidFill>
              <a:srgbClr val="B2A1C7"/>
            </a:solidFill>
            <a:round/>
            <a:headEnd/>
            <a:tailEnd/>
          </a:ln>
          <a:effectLst>
            <a:outerShdw blurRad="63500" dist="29783" dir="3885598"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950" b="1" i="0" u="none" strike="noStrike" cap="none" normalizeH="0" baseline="0" dirty="0">
                <a:ln>
                  <a:noFill/>
                </a:ln>
                <a:solidFill>
                  <a:schemeClr val="tx1"/>
                </a:solidFill>
                <a:effectLst/>
                <a:latin typeface="Calibri" charset="0"/>
                <a:ea typeface="Calibri" charset="0"/>
              </a:rPr>
              <a:t>Medio de convicción</a:t>
            </a:r>
            <a:endParaRPr kumimoji="0" lang="es-ES" sz="950" b="0" i="0" u="none" strike="noStrike" cap="none" normalizeH="0" baseline="0" dirty="0">
              <a:ln>
                <a:noFill/>
              </a:ln>
              <a:solidFill>
                <a:schemeClr val="tx1"/>
              </a:solidFill>
              <a:effectLst/>
              <a:latin typeface="Arial" charset="0"/>
              <a:ea typeface="ＭＳ Ｐゴシック" charset="0"/>
            </a:endParaRPr>
          </a:p>
        </p:txBody>
      </p:sp>
      <p:sp>
        <p:nvSpPr>
          <p:cNvPr id="21" name="Oval 14"/>
          <p:cNvSpPr>
            <a:spLocks noChangeArrowheads="1"/>
          </p:cNvSpPr>
          <p:nvPr/>
        </p:nvSpPr>
        <p:spPr bwMode="auto">
          <a:xfrm>
            <a:off x="1387748" y="3086952"/>
            <a:ext cx="1037913" cy="850091"/>
          </a:xfrm>
          <a:prstGeom prst="ellipse">
            <a:avLst/>
          </a:prstGeom>
          <a:solidFill>
            <a:schemeClr val="accent2">
              <a:lumMod val="20000"/>
              <a:lumOff val="80000"/>
            </a:schemeClr>
          </a:solidFill>
          <a:ln w="12700">
            <a:solidFill>
              <a:srgbClr val="B2A1C7"/>
            </a:solidFill>
            <a:round/>
            <a:headEnd/>
            <a:tailEnd/>
          </a:ln>
          <a:effectLst>
            <a:outerShdw blurRad="63500" dist="29783" dir="3885598"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950" b="1" i="0" u="none" strike="noStrike" cap="none" normalizeH="0" baseline="0" dirty="0">
                <a:ln>
                  <a:noFill/>
                </a:ln>
                <a:solidFill>
                  <a:schemeClr val="tx1"/>
                </a:solidFill>
                <a:effectLst/>
                <a:latin typeface="Calibri" charset="0"/>
                <a:ea typeface="Calibri" charset="0"/>
              </a:rPr>
              <a:t>Medio de convicción</a:t>
            </a:r>
            <a:endParaRPr kumimoji="0" lang="es-ES" sz="950" b="0" i="0" u="none" strike="noStrike" cap="none" normalizeH="0" baseline="0" dirty="0">
              <a:ln>
                <a:noFill/>
              </a:ln>
              <a:solidFill>
                <a:schemeClr val="tx1"/>
              </a:solidFill>
              <a:effectLst/>
              <a:latin typeface="Arial" charset="0"/>
              <a:ea typeface="ＭＳ Ｐゴシック" charset="0"/>
            </a:endParaRPr>
          </a:p>
        </p:txBody>
      </p:sp>
      <p:sp>
        <p:nvSpPr>
          <p:cNvPr id="22" name="Oval 14"/>
          <p:cNvSpPr>
            <a:spLocks noChangeArrowheads="1"/>
          </p:cNvSpPr>
          <p:nvPr/>
        </p:nvSpPr>
        <p:spPr bwMode="auto">
          <a:xfrm>
            <a:off x="2985667" y="3742411"/>
            <a:ext cx="1037913" cy="850091"/>
          </a:xfrm>
          <a:prstGeom prst="ellipse">
            <a:avLst/>
          </a:prstGeom>
          <a:solidFill>
            <a:schemeClr val="accent2">
              <a:lumMod val="20000"/>
              <a:lumOff val="80000"/>
            </a:schemeClr>
          </a:solidFill>
          <a:ln w="12700">
            <a:solidFill>
              <a:srgbClr val="B2A1C7"/>
            </a:solidFill>
            <a:round/>
            <a:headEnd/>
            <a:tailEnd/>
          </a:ln>
          <a:effectLst>
            <a:outerShdw blurRad="63500" dist="29783" dir="3885598"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950" b="1" i="0" u="none" strike="noStrike" cap="none" normalizeH="0" baseline="0" dirty="0">
                <a:ln>
                  <a:noFill/>
                </a:ln>
                <a:solidFill>
                  <a:schemeClr val="tx1"/>
                </a:solidFill>
                <a:effectLst/>
                <a:latin typeface="Calibri" charset="0"/>
                <a:ea typeface="Calibri" charset="0"/>
              </a:rPr>
              <a:t>Medio de convicción</a:t>
            </a:r>
            <a:endParaRPr kumimoji="0" lang="es-ES" sz="950" b="0" i="0" u="none" strike="noStrike" cap="none" normalizeH="0" baseline="0" dirty="0">
              <a:ln>
                <a:noFill/>
              </a:ln>
              <a:solidFill>
                <a:schemeClr val="tx1"/>
              </a:solidFill>
              <a:effectLst/>
              <a:latin typeface="Arial" charset="0"/>
              <a:ea typeface="ＭＳ Ｐゴシック" charset="0"/>
            </a:endParaRPr>
          </a:p>
        </p:txBody>
      </p:sp>
      <p:sp>
        <p:nvSpPr>
          <p:cNvPr id="23" name="Oval 15"/>
          <p:cNvSpPr>
            <a:spLocks noChangeArrowheads="1"/>
          </p:cNvSpPr>
          <p:nvPr/>
        </p:nvSpPr>
        <p:spPr bwMode="auto">
          <a:xfrm>
            <a:off x="2280870" y="597128"/>
            <a:ext cx="1333500" cy="1295400"/>
          </a:xfrm>
          <a:prstGeom prst="ellipse">
            <a:avLst/>
          </a:prstGeom>
          <a:gradFill rotWithShape="0">
            <a:gsLst>
              <a:gs pos="0">
                <a:srgbClr val="FABF8F"/>
              </a:gs>
              <a:gs pos="50000">
                <a:srgbClr val="F79646"/>
              </a:gs>
              <a:gs pos="100000">
                <a:srgbClr val="FABF8F"/>
              </a:gs>
            </a:gsLst>
            <a:lin ang="5400000" scaled="1"/>
          </a:gradFill>
          <a:ln w="12700">
            <a:solidFill>
              <a:srgbClr val="F79646"/>
            </a:solidFill>
            <a:round/>
            <a:headEnd/>
            <a:tailEnd/>
          </a:ln>
          <a:effectLst>
            <a:outerShdw blurRad="63500" dist="29783" dir="3885598" algn="ctr" rotWithShape="0">
              <a:srgbClr val="974706">
                <a:alpha val="74998"/>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000" b="0" i="0" u="none" strike="noStrike" cap="none" normalizeH="0" baseline="0">
                <a:ln>
                  <a:noFill/>
                </a:ln>
                <a:solidFill>
                  <a:schemeClr val="tx1"/>
                </a:solidFill>
                <a:effectLst/>
                <a:latin typeface="Calibri" charset="0"/>
                <a:ea typeface="Calibri" charset="0"/>
              </a:rPr>
              <a:t>Legiti-mación</a:t>
            </a:r>
            <a:endParaRPr kumimoji="0" lang="es-ES" sz="2400" b="0" i="0" u="none" strike="noStrike" cap="none" normalizeH="0" baseline="0">
              <a:ln>
                <a:noFill/>
              </a:ln>
              <a:solidFill>
                <a:schemeClr val="tx1"/>
              </a:solidFill>
              <a:effectLst/>
              <a:latin typeface="Arial" charset="0"/>
              <a:ea typeface="ＭＳ Ｐゴシック" charset="0"/>
            </a:endParaRPr>
          </a:p>
        </p:txBody>
      </p:sp>
      <p:sp>
        <p:nvSpPr>
          <p:cNvPr id="24" name="Oval 16"/>
          <p:cNvSpPr>
            <a:spLocks noChangeArrowheads="1"/>
          </p:cNvSpPr>
          <p:nvPr/>
        </p:nvSpPr>
        <p:spPr bwMode="auto">
          <a:xfrm>
            <a:off x="3316496" y="357808"/>
            <a:ext cx="1054100" cy="927100"/>
          </a:xfrm>
          <a:prstGeom prst="ellipse">
            <a:avLst/>
          </a:prstGeom>
          <a:gradFill rotWithShape="0">
            <a:gsLst>
              <a:gs pos="0">
                <a:srgbClr val="FABF8F"/>
              </a:gs>
              <a:gs pos="50000">
                <a:srgbClr val="FDE9D9"/>
              </a:gs>
              <a:gs pos="100000">
                <a:srgbClr val="FABF8F"/>
              </a:gs>
            </a:gsLst>
            <a:lin ang="18900000" scaled="1"/>
          </a:gradFill>
          <a:ln w="12700">
            <a:solidFill>
              <a:srgbClr val="FABF8F"/>
            </a:solidFill>
            <a:round/>
            <a:headEnd/>
            <a:tailEnd/>
          </a:ln>
          <a:effectLst>
            <a:outerShdw blurRad="63500" dist="29783" dir="3885598" algn="ctr" rotWithShape="0">
              <a:srgbClr val="974706">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dirty="0">
                <a:ln>
                  <a:noFill/>
                </a:ln>
                <a:solidFill>
                  <a:schemeClr val="tx1"/>
                </a:solidFill>
                <a:effectLst/>
                <a:latin typeface="Calibri" charset="0"/>
                <a:ea typeface="Calibri" charset="0"/>
              </a:rPr>
              <a:t>Ad causam</a:t>
            </a:r>
            <a:endParaRPr kumimoji="0" lang="es-ES" sz="1400" b="0" i="0" u="none" strike="noStrike" cap="none" normalizeH="0" baseline="0" dirty="0">
              <a:ln>
                <a:noFill/>
              </a:ln>
              <a:solidFill>
                <a:schemeClr val="tx1"/>
              </a:solidFill>
              <a:effectLst/>
              <a:latin typeface="Arial" charset="0"/>
              <a:ea typeface="ＭＳ Ｐゴシック" charset="0"/>
            </a:endParaRPr>
          </a:p>
        </p:txBody>
      </p:sp>
      <p:sp>
        <p:nvSpPr>
          <p:cNvPr id="25" name="Oval 17"/>
          <p:cNvSpPr>
            <a:spLocks noChangeArrowheads="1"/>
          </p:cNvSpPr>
          <p:nvPr/>
        </p:nvSpPr>
        <p:spPr bwMode="auto">
          <a:xfrm>
            <a:off x="4133325" y="294243"/>
            <a:ext cx="1066877" cy="787669"/>
          </a:xfrm>
          <a:prstGeom prst="ellipse">
            <a:avLst/>
          </a:prstGeom>
          <a:gradFill rotWithShape="0">
            <a:gsLst>
              <a:gs pos="0">
                <a:srgbClr val="C2D69B"/>
              </a:gs>
              <a:gs pos="50000">
                <a:srgbClr val="EAF1DD"/>
              </a:gs>
              <a:gs pos="100000">
                <a:srgbClr val="C2D69B"/>
              </a:gs>
            </a:gsLst>
            <a:lin ang="18900000" scaled="1"/>
          </a:gradFill>
          <a:ln w="12700">
            <a:solidFill>
              <a:srgbClr val="C2D69B"/>
            </a:solidFill>
            <a:round/>
            <a:headEnd/>
            <a:tailEnd/>
          </a:ln>
          <a:effectLst>
            <a:outerShdw blurRad="63500" dist="29783" dir="388559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000" b="1" i="0" u="none" strike="noStrike" cap="none" normalizeH="0" baseline="0" dirty="0">
                <a:ln>
                  <a:noFill/>
                </a:ln>
                <a:solidFill>
                  <a:schemeClr val="tx1"/>
                </a:solidFill>
                <a:effectLst/>
                <a:latin typeface="Calibri" charset="0"/>
                <a:ea typeface="Calibri" charset="0"/>
              </a:rPr>
              <a:t>Medio de convicción</a:t>
            </a:r>
            <a:endParaRPr kumimoji="0" lang="es-ES" sz="1000" b="0" i="0" u="none" strike="noStrike" cap="none" normalizeH="0" baseline="0" dirty="0">
              <a:ln>
                <a:noFill/>
              </a:ln>
              <a:solidFill>
                <a:schemeClr val="tx1"/>
              </a:solidFill>
              <a:effectLst/>
              <a:latin typeface="Arial" charset="0"/>
              <a:ea typeface="ＭＳ Ｐゴシック" charset="0"/>
            </a:endParaRPr>
          </a:p>
        </p:txBody>
      </p:sp>
      <p:sp>
        <p:nvSpPr>
          <p:cNvPr id="26" name="Oval 17"/>
          <p:cNvSpPr>
            <a:spLocks noChangeArrowheads="1"/>
          </p:cNvSpPr>
          <p:nvPr/>
        </p:nvSpPr>
        <p:spPr bwMode="auto">
          <a:xfrm>
            <a:off x="3614370" y="1104859"/>
            <a:ext cx="1066877" cy="787669"/>
          </a:xfrm>
          <a:prstGeom prst="ellipse">
            <a:avLst/>
          </a:prstGeom>
          <a:gradFill rotWithShape="0">
            <a:gsLst>
              <a:gs pos="0">
                <a:srgbClr val="C2D69B"/>
              </a:gs>
              <a:gs pos="50000">
                <a:srgbClr val="EAF1DD"/>
              </a:gs>
              <a:gs pos="100000">
                <a:srgbClr val="C2D69B"/>
              </a:gs>
            </a:gsLst>
            <a:lin ang="18900000" scaled="1"/>
          </a:gradFill>
          <a:ln w="12700">
            <a:solidFill>
              <a:srgbClr val="C2D69B"/>
            </a:solidFill>
            <a:round/>
            <a:headEnd/>
            <a:tailEnd/>
          </a:ln>
          <a:effectLst>
            <a:outerShdw blurRad="63500" dist="29783" dir="388559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000" b="1" i="0" u="none" strike="noStrike" cap="none" normalizeH="0" baseline="0" dirty="0">
                <a:ln>
                  <a:noFill/>
                </a:ln>
                <a:solidFill>
                  <a:schemeClr val="tx1"/>
                </a:solidFill>
                <a:effectLst/>
                <a:latin typeface="Calibri" charset="0"/>
                <a:ea typeface="Calibri" charset="0"/>
              </a:rPr>
              <a:t>Medio de convicción</a:t>
            </a:r>
            <a:endParaRPr kumimoji="0" lang="es-ES" sz="1000" b="0" i="0" u="none" strike="noStrike" cap="none" normalizeH="0" baseline="0" dirty="0">
              <a:ln>
                <a:noFill/>
              </a:ln>
              <a:solidFill>
                <a:schemeClr val="tx1"/>
              </a:solidFill>
              <a:effectLst/>
              <a:latin typeface="Arial" charset="0"/>
              <a:ea typeface="ＭＳ Ｐゴシック" charset="0"/>
            </a:endParaRPr>
          </a:p>
        </p:txBody>
      </p:sp>
      <p:sp>
        <p:nvSpPr>
          <p:cNvPr id="27" name="Oval 18"/>
          <p:cNvSpPr>
            <a:spLocks noChangeArrowheads="1"/>
          </p:cNvSpPr>
          <p:nvPr/>
        </p:nvSpPr>
        <p:spPr bwMode="auto">
          <a:xfrm>
            <a:off x="1439086" y="506472"/>
            <a:ext cx="1054100" cy="927100"/>
          </a:xfrm>
          <a:prstGeom prst="ellipse">
            <a:avLst/>
          </a:prstGeom>
          <a:gradFill rotWithShape="0">
            <a:gsLst>
              <a:gs pos="0">
                <a:srgbClr val="FABF8F"/>
              </a:gs>
              <a:gs pos="50000">
                <a:srgbClr val="FDE9D9"/>
              </a:gs>
              <a:gs pos="100000">
                <a:srgbClr val="FABF8F"/>
              </a:gs>
            </a:gsLst>
            <a:lin ang="18900000" scaled="1"/>
          </a:gradFill>
          <a:ln w="12700">
            <a:solidFill>
              <a:srgbClr val="FABF8F"/>
            </a:solidFill>
            <a:round/>
            <a:headEnd/>
            <a:tailEnd/>
          </a:ln>
          <a:effectLst>
            <a:outerShdw blurRad="63500" dist="29783" dir="3885598" algn="ctr" rotWithShape="0">
              <a:srgbClr val="974706">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dirty="0">
                <a:ln>
                  <a:noFill/>
                </a:ln>
                <a:solidFill>
                  <a:schemeClr val="tx1"/>
                </a:solidFill>
                <a:effectLst/>
                <a:latin typeface="Calibri" charset="0"/>
                <a:ea typeface="Calibri" charset="0"/>
              </a:rPr>
              <a:t>Ad proce</a:t>
            </a:r>
            <a:r>
              <a:rPr kumimoji="0" lang="es-MX" sz="1400" b="1" i="0" u="none" strike="noStrike" cap="none" normalizeH="0" baseline="0" dirty="0">
                <a:ln>
                  <a:noFill/>
                </a:ln>
                <a:solidFill>
                  <a:schemeClr val="tx1"/>
                </a:solidFill>
                <a:effectLst/>
                <a:latin typeface="Times New Roman" charset="0"/>
                <a:ea typeface="Calibri" charset="0"/>
              </a:rPr>
              <a:t>-</a:t>
            </a:r>
            <a:r>
              <a:rPr kumimoji="0" lang="es-MX" sz="1400" b="1" i="0" u="none" strike="noStrike" cap="none" normalizeH="0" baseline="0" dirty="0">
                <a:ln>
                  <a:noFill/>
                </a:ln>
                <a:solidFill>
                  <a:schemeClr val="tx1"/>
                </a:solidFill>
                <a:effectLst/>
                <a:latin typeface="Calibri" charset="0"/>
                <a:ea typeface="Calibri" charset="0"/>
              </a:rPr>
              <a:t>sum</a:t>
            </a:r>
            <a:endParaRPr kumimoji="0" lang="es-ES" sz="1400" b="0" i="0" u="none" strike="noStrike" cap="none" normalizeH="0" baseline="0" dirty="0">
              <a:ln>
                <a:noFill/>
              </a:ln>
              <a:solidFill>
                <a:schemeClr val="tx1"/>
              </a:solidFill>
              <a:effectLst/>
              <a:latin typeface="Arial" charset="0"/>
              <a:ea typeface="ＭＳ Ｐゴシック" charset="0"/>
            </a:endParaRPr>
          </a:p>
        </p:txBody>
      </p:sp>
      <p:sp>
        <p:nvSpPr>
          <p:cNvPr id="29" name="Oval 17"/>
          <p:cNvSpPr>
            <a:spLocks noChangeArrowheads="1"/>
          </p:cNvSpPr>
          <p:nvPr/>
        </p:nvSpPr>
        <p:spPr bwMode="auto">
          <a:xfrm>
            <a:off x="662594" y="310768"/>
            <a:ext cx="1066877" cy="787669"/>
          </a:xfrm>
          <a:prstGeom prst="ellipse">
            <a:avLst/>
          </a:prstGeom>
          <a:gradFill rotWithShape="0">
            <a:gsLst>
              <a:gs pos="0">
                <a:srgbClr val="C2D69B"/>
              </a:gs>
              <a:gs pos="50000">
                <a:srgbClr val="EAF1DD"/>
              </a:gs>
              <a:gs pos="100000">
                <a:srgbClr val="C2D69B"/>
              </a:gs>
            </a:gsLst>
            <a:lin ang="18900000" scaled="1"/>
          </a:gradFill>
          <a:ln w="12700">
            <a:solidFill>
              <a:srgbClr val="C2D69B"/>
            </a:solidFill>
            <a:round/>
            <a:headEnd/>
            <a:tailEnd/>
          </a:ln>
          <a:effectLst>
            <a:outerShdw blurRad="63500" dist="29783" dir="388559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000" b="1" i="0" u="none" strike="noStrike" cap="none" normalizeH="0" baseline="0" dirty="0">
                <a:ln>
                  <a:noFill/>
                </a:ln>
                <a:solidFill>
                  <a:schemeClr val="tx1"/>
                </a:solidFill>
                <a:effectLst/>
                <a:latin typeface="Calibri" charset="0"/>
                <a:ea typeface="Calibri" charset="0"/>
              </a:rPr>
              <a:t>Medio de convicción</a:t>
            </a:r>
            <a:endParaRPr kumimoji="0" lang="es-ES" sz="1000" b="0" i="0" u="none" strike="noStrike" cap="none" normalizeH="0" baseline="0" dirty="0">
              <a:ln>
                <a:noFill/>
              </a:ln>
              <a:solidFill>
                <a:schemeClr val="tx1"/>
              </a:solidFill>
              <a:effectLst/>
              <a:latin typeface="Arial" charset="0"/>
              <a:ea typeface="ＭＳ Ｐゴシック" charset="0"/>
            </a:endParaRPr>
          </a:p>
        </p:txBody>
      </p:sp>
      <p:sp>
        <p:nvSpPr>
          <p:cNvPr id="30" name="Oval 17"/>
          <p:cNvSpPr>
            <a:spLocks noChangeArrowheads="1"/>
          </p:cNvSpPr>
          <p:nvPr/>
        </p:nvSpPr>
        <p:spPr bwMode="auto">
          <a:xfrm>
            <a:off x="813792" y="1175148"/>
            <a:ext cx="1066877" cy="787669"/>
          </a:xfrm>
          <a:prstGeom prst="ellipse">
            <a:avLst/>
          </a:prstGeom>
          <a:gradFill rotWithShape="0">
            <a:gsLst>
              <a:gs pos="0">
                <a:srgbClr val="C2D69B"/>
              </a:gs>
              <a:gs pos="50000">
                <a:srgbClr val="EAF1DD"/>
              </a:gs>
              <a:gs pos="100000">
                <a:srgbClr val="C2D69B"/>
              </a:gs>
            </a:gsLst>
            <a:lin ang="18900000" scaled="1"/>
          </a:gradFill>
          <a:ln w="12700">
            <a:solidFill>
              <a:srgbClr val="C2D69B"/>
            </a:solidFill>
            <a:round/>
            <a:headEnd/>
            <a:tailEnd/>
          </a:ln>
          <a:effectLst>
            <a:outerShdw blurRad="63500" dist="29783" dir="388559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000" b="1" i="0" u="none" strike="noStrike" cap="none" normalizeH="0" baseline="0" dirty="0">
                <a:ln>
                  <a:noFill/>
                </a:ln>
                <a:solidFill>
                  <a:schemeClr val="tx1"/>
                </a:solidFill>
                <a:effectLst/>
                <a:latin typeface="Calibri" charset="0"/>
                <a:ea typeface="Calibri" charset="0"/>
              </a:rPr>
              <a:t>Medio de convicción</a:t>
            </a:r>
            <a:endParaRPr kumimoji="0" lang="es-ES" sz="1000" b="0" i="0" u="none" strike="noStrike" cap="none" normalizeH="0" baseline="0" dirty="0">
              <a:ln>
                <a:noFill/>
              </a:ln>
              <a:solidFill>
                <a:schemeClr val="tx1"/>
              </a:solidFill>
              <a:effectLst/>
              <a:latin typeface="Arial" charset="0"/>
              <a:ea typeface="ＭＳ Ｐゴシック" charset="0"/>
            </a:endParaRPr>
          </a:p>
        </p:txBody>
      </p:sp>
      <p:sp>
        <p:nvSpPr>
          <p:cNvPr id="31" name="Oval 20"/>
          <p:cNvSpPr>
            <a:spLocks noChangeArrowheads="1"/>
          </p:cNvSpPr>
          <p:nvPr/>
        </p:nvSpPr>
        <p:spPr bwMode="auto">
          <a:xfrm>
            <a:off x="286322" y="3926113"/>
            <a:ext cx="1333500" cy="1295400"/>
          </a:xfrm>
          <a:prstGeom prst="ellipse">
            <a:avLst/>
          </a:prstGeom>
          <a:gradFill rotWithShape="0">
            <a:gsLst>
              <a:gs pos="0">
                <a:srgbClr val="FABF8F"/>
              </a:gs>
              <a:gs pos="50000">
                <a:srgbClr val="F79646"/>
              </a:gs>
              <a:gs pos="100000">
                <a:srgbClr val="FABF8F"/>
              </a:gs>
            </a:gsLst>
            <a:lin ang="5400000" scaled="1"/>
          </a:gradFill>
          <a:ln w="12700">
            <a:solidFill>
              <a:srgbClr val="F79646"/>
            </a:solidFill>
            <a:round/>
            <a:headEnd/>
            <a:tailEnd/>
          </a:ln>
          <a:effectLst>
            <a:outerShdw blurRad="63500" dist="29783" dir="3885598" algn="ctr" rotWithShape="0">
              <a:srgbClr val="974706">
                <a:alpha val="74998"/>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1000" b="0" i="0" u="none" strike="noStrike" cap="none" normalizeH="0" baseline="0" dirty="0">
              <a:ln>
                <a:noFill/>
              </a:ln>
              <a:solidFill>
                <a:schemeClr val="tx1"/>
              </a:solidFill>
              <a:effectLst/>
              <a:latin typeface="Times New Roman" charset="0"/>
              <a:ea typeface="Calibri"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MX" sz="2000" b="0" i="0" u="none" strike="noStrike" cap="none" normalizeH="0" baseline="0" dirty="0">
                <a:ln>
                  <a:noFill/>
                </a:ln>
                <a:solidFill>
                  <a:schemeClr val="tx1"/>
                </a:solidFill>
                <a:effectLst/>
                <a:latin typeface="Calibri" charset="0"/>
                <a:ea typeface="Calibri" charset="0"/>
              </a:rPr>
              <a:t>Actor</a:t>
            </a:r>
            <a:endParaRPr kumimoji="0" lang="es-ES" sz="2400" b="0" i="0" u="none" strike="noStrike" cap="none" normalizeH="0" baseline="0" dirty="0">
              <a:ln>
                <a:noFill/>
              </a:ln>
              <a:solidFill>
                <a:schemeClr val="tx1"/>
              </a:solidFill>
              <a:effectLst/>
              <a:latin typeface="Arial" charset="0"/>
              <a:ea typeface="ＭＳ Ｐゴシック" charset="0"/>
            </a:endParaRPr>
          </a:p>
        </p:txBody>
      </p:sp>
      <p:sp>
        <p:nvSpPr>
          <p:cNvPr id="35" name="Oval 22"/>
          <p:cNvSpPr>
            <a:spLocks noChangeArrowheads="1"/>
          </p:cNvSpPr>
          <p:nvPr/>
        </p:nvSpPr>
        <p:spPr bwMode="auto">
          <a:xfrm>
            <a:off x="3126624" y="5516868"/>
            <a:ext cx="975491" cy="936043"/>
          </a:xfrm>
          <a:prstGeom prst="ellipse">
            <a:avLst/>
          </a:prstGeom>
          <a:gradFill rotWithShape="0">
            <a:gsLst>
              <a:gs pos="0">
                <a:srgbClr val="FFFFFF"/>
              </a:gs>
              <a:gs pos="100000">
                <a:srgbClr val="B8CCE4"/>
              </a:gs>
            </a:gsLst>
            <a:lin ang="5400000" scaled="1"/>
          </a:gradFill>
          <a:ln w="12700">
            <a:solidFill>
              <a:srgbClr val="95B3D7"/>
            </a:solidFill>
            <a:round/>
            <a:headEnd/>
            <a:tailEnd/>
          </a:ln>
          <a:effectLst>
            <a:outerShdw blurRad="63500" dist="29783" dir="3885598"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200" b="0" i="0" u="none" strike="noStrike" cap="none" normalizeH="0" baseline="0" dirty="0">
                <a:ln>
                  <a:noFill/>
                </a:ln>
                <a:solidFill>
                  <a:schemeClr val="tx1"/>
                </a:solidFill>
                <a:effectLst/>
                <a:latin typeface="Cambria"/>
                <a:ea typeface="ÇlÇr ñæí©" charset="0"/>
                <a:cs typeface="Cambria"/>
              </a:rPr>
              <a:t>Presta-ción</a:t>
            </a:r>
            <a:endParaRPr kumimoji="0" lang="es-ES" sz="1200" b="0" i="0" u="none" strike="noStrike" cap="none" normalizeH="0" baseline="0" dirty="0">
              <a:ln>
                <a:noFill/>
              </a:ln>
              <a:solidFill>
                <a:schemeClr val="tx1"/>
              </a:solidFill>
              <a:effectLst/>
              <a:latin typeface="Cambria"/>
              <a:ea typeface="ＭＳ Ｐゴシック" charset="0"/>
              <a:cs typeface="Cambria"/>
            </a:endParaRPr>
          </a:p>
        </p:txBody>
      </p:sp>
      <p:cxnSp>
        <p:nvCxnSpPr>
          <p:cNvPr id="2073" name="AutoShape 25"/>
          <p:cNvCxnSpPr>
            <a:cxnSpLocks noChangeShapeType="1"/>
            <a:endCxn id="12" idx="4"/>
          </p:cNvCxnSpPr>
          <p:nvPr/>
        </p:nvCxnSpPr>
        <p:spPr bwMode="auto">
          <a:xfrm flipH="1" flipV="1">
            <a:off x="2837874" y="4111818"/>
            <a:ext cx="1154350" cy="1405050"/>
          </a:xfrm>
          <a:prstGeom prst="straightConnector1">
            <a:avLst/>
          </a:prstGeom>
          <a:ln>
            <a:prstDash val="lgDash"/>
            <a:headEnd/>
            <a:tailEnd/>
          </a:ln>
        </p:spPr>
        <p:style>
          <a:lnRef idx="3">
            <a:schemeClr val="dk1"/>
          </a:lnRef>
          <a:fillRef idx="0">
            <a:schemeClr val="dk1"/>
          </a:fillRef>
          <a:effectRef idx="2">
            <a:schemeClr val="dk1"/>
          </a:effectRef>
          <a:fontRef idx="minor">
            <a:schemeClr val="tx1"/>
          </a:fontRef>
        </p:style>
      </p:cxnSp>
      <p:sp>
        <p:nvSpPr>
          <p:cNvPr id="32" name="Oval 21"/>
          <p:cNvSpPr>
            <a:spLocks noChangeArrowheads="1"/>
          </p:cNvSpPr>
          <p:nvPr/>
        </p:nvSpPr>
        <p:spPr bwMode="auto">
          <a:xfrm>
            <a:off x="3866702" y="5157511"/>
            <a:ext cx="1333500" cy="1295400"/>
          </a:xfrm>
          <a:prstGeom prst="ellipse">
            <a:avLst/>
          </a:prstGeom>
          <a:gradFill rotWithShape="0">
            <a:gsLst>
              <a:gs pos="0">
                <a:srgbClr val="FABF8F"/>
              </a:gs>
              <a:gs pos="50000">
                <a:srgbClr val="F79646"/>
              </a:gs>
              <a:gs pos="100000">
                <a:srgbClr val="FABF8F"/>
              </a:gs>
            </a:gsLst>
            <a:lin ang="5400000" scaled="1"/>
          </a:gradFill>
          <a:ln w="12700">
            <a:solidFill>
              <a:srgbClr val="F79646"/>
            </a:solidFill>
            <a:round/>
            <a:headEnd/>
            <a:tailEnd/>
          </a:ln>
          <a:effectLst>
            <a:outerShdw blurRad="63500" dist="29783" dir="3885598" algn="ctr" rotWithShape="0">
              <a:srgbClr val="974706">
                <a:alpha val="74998"/>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b="0" i="0" u="none" strike="noStrike" cap="none" normalizeH="0" baseline="0" dirty="0">
                <a:ln>
                  <a:noFill/>
                </a:ln>
                <a:solidFill>
                  <a:schemeClr val="tx1"/>
                </a:solidFill>
                <a:effectLst/>
                <a:latin typeface="Calibri" charset="0"/>
                <a:ea typeface="Calibri" charset="0"/>
              </a:rPr>
              <a:t>Preten-sión</a:t>
            </a:r>
            <a:endParaRPr kumimoji="0" lang="es-ES" b="0" i="0" u="none" strike="noStrike" cap="none" normalizeH="0" baseline="0" dirty="0">
              <a:ln>
                <a:noFill/>
              </a:ln>
              <a:solidFill>
                <a:schemeClr val="tx1"/>
              </a:solidFill>
              <a:effectLst/>
              <a:latin typeface="Arial" charset="0"/>
              <a:ea typeface="ＭＳ Ｐゴシック" charset="0"/>
            </a:endParaRPr>
          </a:p>
        </p:txBody>
      </p:sp>
      <p:sp>
        <p:nvSpPr>
          <p:cNvPr id="33" name="Oval 22"/>
          <p:cNvSpPr>
            <a:spLocks noChangeArrowheads="1"/>
          </p:cNvSpPr>
          <p:nvPr/>
        </p:nvSpPr>
        <p:spPr bwMode="auto">
          <a:xfrm>
            <a:off x="4822349" y="5556487"/>
            <a:ext cx="975491" cy="936043"/>
          </a:xfrm>
          <a:prstGeom prst="ellipse">
            <a:avLst/>
          </a:prstGeom>
          <a:gradFill rotWithShape="0">
            <a:gsLst>
              <a:gs pos="0">
                <a:srgbClr val="FFFFFF"/>
              </a:gs>
              <a:gs pos="100000">
                <a:srgbClr val="B8CCE4"/>
              </a:gs>
            </a:gsLst>
            <a:lin ang="5400000" scaled="1"/>
          </a:gradFill>
          <a:ln w="12700">
            <a:solidFill>
              <a:srgbClr val="95B3D7"/>
            </a:solidFill>
            <a:round/>
            <a:headEnd/>
            <a:tailEnd/>
          </a:ln>
          <a:effectLst>
            <a:outerShdw blurRad="63500" dist="29783" dir="3885598"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200" b="0" i="0" u="none" strike="noStrike" cap="none" normalizeH="0" baseline="0" dirty="0">
                <a:ln>
                  <a:noFill/>
                </a:ln>
                <a:solidFill>
                  <a:schemeClr val="tx1"/>
                </a:solidFill>
                <a:effectLst/>
                <a:latin typeface="Cambria"/>
                <a:ea typeface="ÇlÇr ñæí©" charset="0"/>
                <a:cs typeface="Cambria"/>
              </a:rPr>
              <a:t>Presta-ción</a:t>
            </a:r>
            <a:endParaRPr kumimoji="0" lang="es-ES" sz="1200" b="0" i="0" u="none" strike="noStrike" cap="none" normalizeH="0" baseline="0" dirty="0">
              <a:ln>
                <a:noFill/>
              </a:ln>
              <a:solidFill>
                <a:schemeClr val="tx1"/>
              </a:solidFill>
              <a:effectLst/>
              <a:latin typeface="Cambria"/>
              <a:ea typeface="ＭＳ Ｐゴシック" charset="0"/>
              <a:cs typeface="Cambria"/>
            </a:endParaRPr>
          </a:p>
        </p:txBody>
      </p:sp>
      <p:cxnSp>
        <p:nvCxnSpPr>
          <p:cNvPr id="2074" name="AutoShape 26"/>
          <p:cNvCxnSpPr>
            <a:cxnSpLocks noChangeShapeType="1"/>
            <a:endCxn id="7" idx="0"/>
          </p:cNvCxnSpPr>
          <p:nvPr/>
        </p:nvCxnSpPr>
        <p:spPr bwMode="auto">
          <a:xfrm>
            <a:off x="5549895" y="4136097"/>
            <a:ext cx="2179671" cy="667520"/>
          </a:xfrm>
          <a:prstGeom prst="straightConnector1">
            <a:avLst/>
          </a:prstGeom>
          <a:noFill/>
          <a:ln w="57150">
            <a:solidFill>
              <a:srgbClr val="000000"/>
            </a:solidFill>
            <a:round/>
            <a:headEnd/>
            <a:tailEnd/>
          </a:ln>
          <a:extLst>
            <a:ext uri="{909E8E84-426E-40dd-AFC4-6F175D3DCCD1}">
              <a14:hiddenFill xmlns:a14="http://schemas.microsoft.com/office/drawing/2010/main" xmlns="">
                <a:noFill/>
              </a14:hiddenFill>
            </a:ext>
          </a:extLst>
        </p:spPr>
      </p:cxnSp>
      <p:sp>
        <p:nvSpPr>
          <p:cNvPr id="8" name="Oval 5"/>
          <p:cNvSpPr>
            <a:spLocks noChangeArrowheads="1"/>
          </p:cNvSpPr>
          <p:nvPr/>
        </p:nvSpPr>
        <p:spPr bwMode="auto">
          <a:xfrm>
            <a:off x="6363310" y="4372813"/>
            <a:ext cx="1054100" cy="927100"/>
          </a:xfrm>
          <a:prstGeom prst="ellipse">
            <a:avLst/>
          </a:prstGeom>
          <a:gradFill rotWithShape="0">
            <a:gsLst>
              <a:gs pos="0">
                <a:srgbClr val="FABF8F"/>
              </a:gs>
              <a:gs pos="50000">
                <a:srgbClr val="FDE9D9"/>
              </a:gs>
              <a:gs pos="100000">
                <a:srgbClr val="FABF8F"/>
              </a:gs>
            </a:gsLst>
            <a:lin ang="18900000" scaled="1"/>
          </a:gradFill>
          <a:ln w="12700">
            <a:solidFill>
              <a:srgbClr val="FABF8F"/>
            </a:solidFill>
            <a:round/>
            <a:headEnd/>
            <a:tailEnd/>
          </a:ln>
          <a:effectLst>
            <a:outerShdw blurRad="63500" dist="29783" dir="3885598" algn="ctr" rotWithShape="0">
              <a:srgbClr val="974706">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1200" b="1" i="0" u="none" strike="noStrike" cap="none" normalizeH="0" baseline="0" dirty="0">
              <a:ln>
                <a:noFill/>
              </a:ln>
              <a:solidFill>
                <a:schemeClr val="tx1"/>
              </a:solidFill>
              <a:effectLst/>
              <a:latin typeface="Times New Roman" charset="0"/>
              <a:ea typeface="Calibri"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dirty="0">
                <a:ln>
                  <a:noFill/>
                </a:ln>
                <a:solidFill>
                  <a:schemeClr val="tx1"/>
                </a:solidFill>
                <a:effectLst/>
                <a:latin typeface="Calibri" charset="0"/>
                <a:ea typeface="Calibri" charset="0"/>
              </a:rPr>
              <a:t>Cuantía</a:t>
            </a:r>
            <a:endParaRPr kumimoji="0" lang="es-ES" sz="1300" b="0" i="0" u="none" strike="noStrike" cap="none" normalizeH="0" baseline="0" dirty="0">
              <a:ln>
                <a:noFill/>
              </a:ln>
              <a:solidFill>
                <a:schemeClr val="tx1"/>
              </a:solidFill>
              <a:effectLst/>
              <a:latin typeface="Arial" charset="0"/>
              <a:ea typeface="ＭＳ Ｐゴシック" charset="0"/>
            </a:endParaRPr>
          </a:p>
        </p:txBody>
      </p:sp>
      <p:cxnSp>
        <p:nvCxnSpPr>
          <p:cNvPr id="2075" name="AutoShape 27"/>
          <p:cNvCxnSpPr>
            <a:cxnSpLocks noChangeShapeType="1"/>
          </p:cNvCxnSpPr>
          <p:nvPr/>
        </p:nvCxnSpPr>
        <p:spPr bwMode="auto">
          <a:xfrm flipH="1">
            <a:off x="5298457" y="1619820"/>
            <a:ext cx="1802867" cy="841926"/>
          </a:xfrm>
          <a:prstGeom prst="straightConnector1">
            <a:avLst/>
          </a:prstGeom>
          <a:noFill/>
          <a:ln w="57150">
            <a:solidFill>
              <a:srgbClr val="000000"/>
            </a:solidFill>
            <a:round/>
            <a:headEnd/>
            <a:tailEnd/>
          </a:ln>
          <a:extLst>
            <a:ext uri="{909E8E84-426E-40dd-AFC4-6F175D3DCCD1}">
              <a14:hiddenFill xmlns:a14="http://schemas.microsoft.com/office/drawing/2010/main" xmlns="">
                <a:noFill/>
              </a14:hiddenFill>
            </a:ext>
          </a:extLst>
        </p:spPr>
      </p:cxnSp>
      <p:cxnSp>
        <p:nvCxnSpPr>
          <p:cNvPr id="2076" name="AutoShape 28"/>
          <p:cNvCxnSpPr>
            <a:cxnSpLocks noChangeShapeType="1"/>
          </p:cNvCxnSpPr>
          <p:nvPr/>
        </p:nvCxnSpPr>
        <p:spPr bwMode="auto">
          <a:xfrm>
            <a:off x="3191701" y="1830707"/>
            <a:ext cx="706357" cy="497945"/>
          </a:xfrm>
          <a:prstGeom prst="straightConnector1">
            <a:avLst/>
          </a:prstGeom>
          <a:noFill/>
          <a:ln w="57150">
            <a:solidFill>
              <a:srgbClr val="000000"/>
            </a:solidFill>
            <a:round/>
            <a:headEnd/>
            <a:tailEnd/>
          </a:ln>
          <a:extLst>
            <a:ext uri="{909E8E84-426E-40dd-AFC4-6F175D3DCCD1}">
              <a14:hiddenFill xmlns:a14="http://schemas.microsoft.com/office/drawing/2010/main" xmlns="">
                <a:noFill/>
              </a14:hiddenFill>
            </a:ext>
          </a:extLst>
        </p:spPr>
      </p:cxnSp>
      <p:cxnSp>
        <p:nvCxnSpPr>
          <p:cNvPr id="2077" name="AutoShape 29"/>
          <p:cNvCxnSpPr>
            <a:cxnSpLocks noChangeShapeType="1"/>
          </p:cNvCxnSpPr>
          <p:nvPr/>
        </p:nvCxnSpPr>
        <p:spPr bwMode="auto">
          <a:xfrm flipH="1">
            <a:off x="1651178" y="4136097"/>
            <a:ext cx="1334489" cy="372596"/>
          </a:xfrm>
          <a:prstGeom prst="straightConnector1">
            <a:avLst/>
          </a:prstGeom>
          <a:noFill/>
          <a:ln w="57150">
            <a:solidFill>
              <a:srgbClr val="000000"/>
            </a:solidFill>
            <a:round/>
            <a:headEnd/>
            <a:tailEnd/>
          </a:ln>
          <a:extLst>
            <a:ext uri="{909E8E84-426E-40dd-AFC4-6F175D3DCCD1}">
              <a14:hiddenFill xmlns:a14="http://schemas.microsoft.com/office/drawing/2010/main" xmlns="">
                <a:noFill/>
              </a14:hiddenFill>
            </a:ext>
          </a:extLst>
        </p:spPr>
      </p:cxnSp>
      <p:cxnSp>
        <p:nvCxnSpPr>
          <p:cNvPr id="2078" name="AutoShape 30"/>
          <p:cNvCxnSpPr>
            <a:cxnSpLocks noChangeShapeType="1"/>
          </p:cNvCxnSpPr>
          <p:nvPr/>
        </p:nvCxnSpPr>
        <p:spPr bwMode="auto">
          <a:xfrm>
            <a:off x="4596165" y="4608182"/>
            <a:ext cx="0" cy="565009"/>
          </a:xfrm>
          <a:prstGeom prst="straightConnector1">
            <a:avLst/>
          </a:prstGeom>
          <a:noFill/>
          <a:ln w="57150">
            <a:solidFill>
              <a:srgbClr val="000000"/>
            </a:solidFill>
            <a:round/>
            <a:headEnd/>
            <a:tailEnd/>
          </a:ln>
          <a:extLst>
            <a:ext uri="{909E8E84-426E-40dd-AFC4-6F175D3DCCD1}">
              <a14:hiddenFill xmlns:a14="http://schemas.microsoft.com/office/drawing/2010/main" xmlns="">
                <a:noFill/>
              </a14:hiddenFill>
            </a:ext>
          </a:extLst>
        </p:spPr>
      </p:cxnSp>
      <p:cxnSp>
        <p:nvCxnSpPr>
          <p:cNvPr id="2079" name="AutoShape 31"/>
          <p:cNvCxnSpPr>
            <a:cxnSpLocks noChangeShapeType="1"/>
          </p:cNvCxnSpPr>
          <p:nvPr/>
        </p:nvCxnSpPr>
        <p:spPr bwMode="auto">
          <a:xfrm flipH="1">
            <a:off x="7979012" y="1864669"/>
            <a:ext cx="76478" cy="2938948"/>
          </a:xfrm>
          <a:prstGeom prst="straightConnector1">
            <a:avLst/>
          </a:prstGeom>
          <a:noFill/>
          <a:ln w="57150">
            <a:solidFill>
              <a:srgbClr val="000000"/>
            </a:solidFill>
            <a:round/>
            <a:headEnd/>
            <a:tailEnd/>
          </a:ln>
          <a:extLst>
            <a:ext uri="{909E8E84-426E-40dd-AFC4-6F175D3DCCD1}">
              <a14:hiddenFill xmlns:a14="http://schemas.microsoft.com/office/drawing/2010/main" xmlns="">
                <a:noFill/>
              </a14:hiddenFill>
            </a:ext>
          </a:extLst>
        </p:spPr>
      </p:cxnSp>
      <p:cxnSp>
        <p:nvCxnSpPr>
          <p:cNvPr id="2080" name="AutoShape 32"/>
          <p:cNvCxnSpPr>
            <a:cxnSpLocks noChangeShapeType="1"/>
          </p:cNvCxnSpPr>
          <p:nvPr/>
        </p:nvCxnSpPr>
        <p:spPr bwMode="auto">
          <a:xfrm flipH="1" flipV="1">
            <a:off x="4234241" y="1089179"/>
            <a:ext cx="2750185" cy="70289"/>
          </a:xfrm>
          <a:prstGeom prst="straightConnector1">
            <a:avLst/>
          </a:prstGeom>
          <a:noFill/>
          <a:ln w="57150">
            <a:solidFill>
              <a:srgbClr val="000000"/>
            </a:solidFill>
            <a:round/>
            <a:headEnd/>
            <a:tailEnd/>
          </a:ln>
          <a:extLst>
            <a:ext uri="{909E8E84-426E-40dd-AFC4-6F175D3DCCD1}">
              <a14:hiddenFill xmlns:a14="http://schemas.microsoft.com/office/drawing/2010/main" xmlns="">
                <a:noFill/>
              </a14:hiddenFill>
            </a:ext>
          </a:extLst>
        </p:spPr>
      </p:cxnSp>
      <p:cxnSp>
        <p:nvCxnSpPr>
          <p:cNvPr id="2081" name="AutoShape 33"/>
          <p:cNvCxnSpPr>
            <a:cxnSpLocks noChangeShapeType="1"/>
          </p:cNvCxnSpPr>
          <p:nvPr/>
        </p:nvCxnSpPr>
        <p:spPr bwMode="auto">
          <a:xfrm flipH="1">
            <a:off x="1081759" y="1341813"/>
            <a:ext cx="1199111" cy="2584300"/>
          </a:xfrm>
          <a:prstGeom prst="straightConnector1">
            <a:avLst/>
          </a:prstGeom>
          <a:noFill/>
          <a:ln w="57150">
            <a:solidFill>
              <a:srgbClr val="000000"/>
            </a:solidFill>
            <a:round/>
            <a:headEnd/>
            <a:tailEnd/>
          </a:ln>
          <a:extLst>
            <a:ext uri="{909E8E84-426E-40dd-AFC4-6F175D3DCCD1}">
              <a14:hiddenFill xmlns:a14="http://schemas.microsoft.com/office/drawing/2010/main" xmlns="">
                <a:noFill/>
              </a14:hiddenFill>
            </a:ext>
          </a:extLst>
        </p:spPr>
      </p:cxnSp>
      <p:cxnSp>
        <p:nvCxnSpPr>
          <p:cNvPr id="2084" name="AutoShape 34"/>
          <p:cNvCxnSpPr>
            <a:cxnSpLocks noChangeShapeType="1"/>
          </p:cNvCxnSpPr>
          <p:nvPr/>
        </p:nvCxnSpPr>
        <p:spPr bwMode="auto">
          <a:xfrm>
            <a:off x="1254213" y="5173191"/>
            <a:ext cx="1872411" cy="978603"/>
          </a:xfrm>
          <a:prstGeom prst="straightConnector1">
            <a:avLst/>
          </a:prstGeom>
          <a:noFill/>
          <a:ln w="57150">
            <a:solidFill>
              <a:srgbClr val="000000"/>
            </a:solidFill>
            <a:round/>
            <a:headEnd/>
            <a:tailEnd/>
          </a:ln>
          <a:extLst>
            <a:ext uri="{909E8E84-426E-40dd-AFC4-6F175D3DCCD1}">
              <a14:hiddenFill xmlns:a14="http://schemas.microsoft.com/office/drawing/2010/main" xmlns="">
                <a:noFill/>
              </a14:hiddenFill>
            </a:ext>
          </a:extLst>
        </p:spPr>
      </p:cxnSp>
      <p:cxnSp>
        <p:nvCxnSpPr>
          <p:cNvPr id="2087" name="AutoShape 35"/>
          <p:cNvCxnSpPr>
            <a:cxnSpLocks noChangeShapeType="1"/>
          </p:cNvCxnSpPr>
          <p:nvPr/>
        </p:nvCxnSpPr>
        <p:spPr bwMode="auto">
          <a:xfrm flipV="1">
            <a:off x="5670661" y="6318092"/>
            <a:ext cx="849427" cy="37358"/>
          </a:xfrm>
          <a:prstGeom prst="straightConnector1">
            <a:avLst/>
          </a:prstGeom>
          <a:noFill/>
          <a:ln w="57150">
            <a:solidFill>
              <a:srgbClr val="000000"/>
            </a:solidFill>
            <a:round/>
            <a:headEnd/>
            <a:tailEnd/>
          </a:ln>
          <a:extLst>
            <a:ext uri="{909E8E84-426E-40dd-AFC4-6F175D3DCCD1}">
              <a14:hiddenFill xmlns:a14="http://schemas.microsoft.com/office/drawing/2010/main" xmlns="">
                <a:noFill/>
              </a14:hiddenFill>
            </a:ext>
          </a:extLst>
        </p:spPr>
      </p:cxnSp>
    </p:spTree>
    <p:extLst>
      <p:ext uri="{BB962C8B-B14F-4D97-AF65-F5344CB8AC3E}">
        <p14:creationId xmlns:p14="http://schemas.microsoft.com/office/powerpoint/2010/main" val="2587324514"/>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 calcmode="lin" valueType="num">
                                      <p:cBhvr>
                                        <p:cTn id="16" dur="500" fill="hold"/>
                                        <p:tgtEl>
                                          <p:spTgt spid="3"/>
                                        </p:tgtEl>
                                        <p:attrNameLst>
                                          <p:attrName>style.rotation</p:attrName>
                                        </p:attrNameLst>
                                      </p:cBhvr>
                                      <p:tavLst>
                                        <p:tav tm="0">
                                          <p:val>
                                            <p:fltVal val="360"/>
                                          </p:val>
                                        </p:tav>
                                        <p:tav tm="100000">
                                          <p:val>
                                            <p:fltVal val="0"/>
                                          </p:val>
                                        </p:tav>
                                      </p:tavLst>
                                    </p:anim>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5"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2000"/>
                                        <p:tgtEl>
                                          <p:spTgt spid="12"/>
                                        </p:tgtEl>
                                      </p:cBhvr>
                                    </p:animEffect>
                                    <p:anim calcmode="lin" valueType="num">
                                      <p:cBhvr>
                                        <p:cTn id="23" dur="2000" fill="hold"/>
                                        <p:tgtEl>
                                          <p:spTgt spid="12"/>
                                        </p:tgtEl>
                                        <p:attrNameLst>
                                          <p:attrName>style.rotation</p:attrName>
                                        </p:attrNameLst>
                                      </p:cBhvr>
                                      <p:tavLst>
                                        <p:tav tm="0">
                                          <p:val>
                                            <p:fltVal val="720"/>
                                          </p:val>
                                        </p:tav>
                                        <p:tav tm="100000">
                                          <p:val>
                                            <p:fltVal val="0"/>
                                          </p:val>
                                        </p:tav>
                                      </p:tavLst>
                                    </p:anim>
                                    <p:anim calcmode="lin" valueType="num">
                                      <p:cBhvr>
                                        <p:cTn id="24" dur="2000" fill="hold"/>
                                        <p:tgtEl>
                                          <p:spTgt spid="12"/>
                                        </p:tgtEl>
                                        <p:attrNameLst>
                                          <p:attrName>ppt_h</p:attrName>
                                        </p:attrNameLst>
                                      </p:cBhvr>
                                      <p:tavLst>
                                        <p:tav tm="0">
                                          <p:val>
                                            <p:fltVal val="0"/>
                                          </p:val>
                                        </p:tav>
                                        <p:tav tm="100000">
                                          <p:val>
                                            <p:strVal val="#ppt_h"/>
                                          </p:val>
                                        </p:tav>
                                      </p:tavLst>
                                    </p:anim>
                                    <p:anim calcmode="lin" valueType="num">
                                      <p:cBhvr>
                                        <p:cTn id="25" dur="2000" fill="hold"/>
                                        <p:tgtEl>
                                          <p:spTgt spid="12"/>
                                        </p:tgtEl>
                                        <p:attrNameLst>
                                          <p:attrName>ppt_w</p:attrName>
                                        </p:attrNameLst>
                                      </p:cBhvr>
                                      <p:tavLst>
                                        <p:tav tm="0">
                                          <p:val>
                                            <p:fltVal val="0"/>
                                          </p:val>
                                        </p:tav>
                                        <p:tav tm="100000">
                                          <p:val>
                                            <p:strVal val="#ppt_w"/>
                                          </p:val>
                                        </p:tav>
                                      </p:tavLst>
                                    </p:anim>
                                  </p:childTnLst>
                                </p:cTn>
                              </p:par>
                              <p:par>
                                <p:cTn id="26" presetID="35" presetClass="entr" presetSubtype="0" fill="hold" grpId="0"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2000"/>
                                        <p:tgtEl>
                                          <p:spTgt spid="20"/>
                                        </p:tgtEl>
                                      </p:cBhvr>
                                    </p:animEffect>
                                    <p:anim calcmode="lin" valueType="num">
                                      <p:cBhvr>
                                        <p:cTn id="29" dur="2000" fill="hold"/>
                                        <p:tgtEl>
                                          <p:spTgt spid="20"/>
                                        </p:tgtEl>
                                        <p:attrNameLst>
                                          <p:attrName>style.rotation</p:attrName>
                                        </p:attrNameLst>
                                      </p:cBhvr>
                                      <p:tavLst>
                                        <p:tav tm="0">
                                          <p:val>
                                            <p:fltVal val="720"/>
                                          </p:val>
                                        </p:tav>
                                        <p:tav tm="100000">
                                          <p:val>
                                            <p:fltVal val="0"/>
                                          </p:val>
                                        </p:tav>
                                      </p:tavLst>
                                    </p:anim>
                                    <p:anim calcmode="lin" valueType="num">
                                      <p:cBhvr>
                                        <p:cTn id="30" dur="2000" fill="hold"/>
                                        <p:tgtEl>
                                          <p:spTgt spid="20"/>
                                        </p:tgtEl>
                                        <p:attrNameLst>
                                          <p:attrName>ppt_h</p:attrName>
                                        </p:attrNameLst>
                                      </p:cBhvr>
                                      <p:tavLst>
                                        <p:tav tm="0">
                                          <p:val>
                                            <p:fltVal val="0"/>
                                          </p:val>
                                        </p:tav>
                                        <p:tav tm="100000">
                                          <p:val>
                                            <p:strVal val="#ppt_h"/>
                                          </p:val>
                                        </p:tav>
                                      </p:tavLst>
                                    </p:anim>
                                    <p:anim calcmode="lin" valueType="num">
                                      <p:cBhvr>
                                        <p:cTn id="31" dur="2000" fill="hold"/>
                                        <p:tgtEl>
                                          <p:spTgt spid="20"/>
                                        </p:tgtEl>
                                        <p:attrNameLst>
                                          <p:attrName>ppt_w</p:attrName>
                                        </p:attrNameLst>
                                      </p:cBhvr>
                                      <p:tavLst>
                                        <p:tav tm="0">
                                          <p:val>
                                            <p:fltVal val="0"/>
                                          </p:val>
                                        </p:tav>
                                        <p:tav tm="100000">
                                          <p:val>
                                            <p:strVal val="#ppt_w"/>
                                          </p:val>
                                        </p:tav>
                                      </p:tavLst>
                                    </p:anim>
                                  </p:childTnLst>
                                </p:cTn>
                              </p:par>
                              <p:par>
                                <p:cTn id="32" presetID="35" presetClass="entr" presetSubtype="0" fill="hold" grpId="0" nodeType="with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fade">
                                      <p:cBhvr>
                                        <p:cTn id="34" dur="2000"/>
                                        <p:tgtEl>
                                          <p:spTgt spid="21"/>
                                        </p:tgtEl>
                                      </p:cBhvr>
                                    </p:animEffect>
                                    <p:anim calcmode="lin" valueType="num">
                                      <p:cBhvr>
                                        <p:cTn id="35" dur="2000" fill="hold"/>
                                        <p:tgtEl>
                                          <p:spTgt spid="21"/>
                                        </p:tgtEl>
                                        <p:attrNameLst>
                                          <p:attrName>style.rotation</p:attrName>
                                        </p:attrNameLst>
                                      </p:cBhvr>
                                      <p:tavLst>
                                        <p:tav tm="0">
                                          <p:val>
                                            <p:fltVal val="720"/>
                                          </p:val>
                                        </p:tav>
                                        <p:tav tm="100000">
                                          <p:val>
                                            <p:fltVal val="0"/>
                                          </p:val>
                                        </p:tav>
                                      </p:tavLst>
                                    </p:anim>
                                    <p:anim calcmode="lin" valueType="num">
                                      <p:cBhvr>
                                        <p:cTn id="36" dur="2000" fill="hold"/>
                                        <p:tgtEl>
                                          <p:spTgt spid="21"/>
                                        </p:tgtEl>
                                        <p:attrNameLst>
                                          <p:attrName>ppt_h</p:attrName>
                                        </p:attrNameLst>
                                      </p:cBhvr>
                                      <p:tavLst>
                                        <p:tav tm="0">
                                          <p:val>
                                            <p:fltVal val="0"/>
                                          </p:val>
                                        </p:tav>
                                        <p:tav tm="100000">
                                          <p:val>
                                            <p:strVal val="#ppt_h"/>
                                          </p:val>
                                        </p:tav>
                                      </p:tavLst>
                                    </p:anim>
                                    <p:anim calcmode="lin" valueType="num">
                                      <p:cBhvr>
                                        <p:cTn id="37" dur="2000" fill="hold"/>
                                        <p:tgtEl>
                                          <p:spTgt spid="21"/>
                                        </p:tgtEl>
                                        <p:attrNameLst>
                                          <p:attrName>ppt_w</p:attrName>
                                        </p:attrNameLst>
                                      </p:cBhvr>
                                      <p:tavLst>
                                        <p:tav tm="0">
                                          <p:val>
                                            <p:fltVal val="0"/>
                                          </p:val>
                                        </p:tav>
                                        <p:tav tm="100000">
                                          <p:val>
                                            <p:strVal val="#ppt_w"/>
                                          </p:val>
                                        </p:tav>
                                      </p:tavLst>
                                    </p:anim>
                                  </p:childTnLst>
                                </p:cTn>
                              </p:par>
                              <p:par>
                                <p:cTn id="38" presetID="35" presetClass="entr" presetSubtype="0" fill="hold" grpId="0" nodeType="with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fade">
                                      <p:cBhvr>
                                        <p:cTn id="40" dur="2000"/>
                                        <p:tgtEl>
                                          <p:spTgt spid="22"/>
                                        </p:tgtEl>
                                      </p:cBhvr>
                                    </p:animEffect>
                                    <p:anim calcmode="lin" valueType="num">
                                      <p:cBhvr>
                                        <p:cTn id="41" dur="2000" fill="hold"/>
                                        <p:tgtEl>
                                          <p:spTgt spid="22"/>
                                        </p:tgtEl>
                                        <p:attrNameLst>
                                          <p:attrName>style.rotation</p:attrName>
                                        </p:attrNameLst>
                                      </p:cBhvr>
                                      <p:tavLst>
                                        <p:tav tm="0">
                                          <p:val>
                                            <p:fltVal val="720"/>
                                          </p:val>
                                        </p:tav>
                                        <p:tav tm="100000">
                                          <p:val>
                                            <p:fltVal val="0"/>
                                          </p:val>
                                        </p:tav>
                                      </p:tavLst>
                                    </p:anim>
                                    <p:anim calcmode="lin" valueType="num">
                                      <p:cBhvr>
                                        <p:cTn id="42" dur="2000" fill="hold"/>
                                        <p:tgtEl>
                                          <p:spTgt spid="22"/>
                                        </p:tgtEl>
                                        <p:attrNameLst>
                                          <p:attrName>ppt_h</p:attrName>
                                        </p:attrNameLst>
                                      </p:cBhvr>
                                      <p:tavLst>
                                        <p:tav tm="0">
                                          <p:val>
                                            <p:fltVal val="0"/>
                                          </p:val>
                                        </p:tav>
                                        <p:tav tm="100000">
                                          <p:val>
                                            <p:strVal val="#ppt_h"/>
                                          </p:val>
                                        </p:tav>
                                      </p:tavLst>
                                    </p:anim>
                                    <p:anim calcmode="lin" valueType="num">
                                      <p:cBhvr>
                                        <p:cTn id="43" dur="2000" fill="hold"/>
                                        <p:tgtEl>
                                          <p:spTgt spid="22"/>
                                        </p:tgtEl>
                                        <p:attrNameLst>
                                          <p:attrName>ppt_w</p:attrName>
                                        </p:attrNameLst>
                                      </p:cBhvr>
                                      <p:tavLst>
                                        <p:tav tm="0">
                                          <p:val>
                                            <p:fltVal val="0"/>
                                          </p:val>
                                        </p:tav>
                                        <p:tav tm="100000">
                                          <p:val>
                                            <p:strVal val="#ppt_w"/>
                                          </p:val>
                                        </p:tav>
                                      </p:tavLst>
                                    </p:anim>
                                  </p:childTnLst>
                                </p:cTn>
                              </p:par>
                            </p:childTnLst>
                          </p:cTn>
                        </p:par>
                      </p:childTnLst>
                    </p:cTn>
                  </p:par>
                  <p:par>
                    <p:cTn id="44" fill="hold">
                      <p:stCondLst>
                        <p:cond delay="indefinite"/>
                      </p:stCondLst>
                      <p:childTnLst>
                        <p:par>
                          <p:cTn id="45" fill="hold">
                            <p:stCondLst>
                              <p:cond delay="0"/>
                            </p:stCondLst>
                            <p:childTnLst>
                              <p:par>
                                <p:cTn id="46" presetID="41" presetClass="entr" presetSubtype="0" fill="hold" grpId="0" nodeType="clickEffect">
                                  <p:stCondLst>
                                    <p:cond delay="0"/>
                                  </p:stCondLst>
                                  <p:iterate type="lt">
                                    <p:tmPct val="10000"/>
                                  </p:iterate>
                                  <p:childTnLst>
                                    <p:set>
                                      <p:cBhvr>
                                        <p:cTn id="47" dur="1" fill="hold">
                                          <p:stCondLst>
                                            <p:cond delay="0"/>
                                          </p:stCondLst>
                                        </p:cTn>
                                        <p:tgtEl>
                                          <p:spTgt spid="14"/>
                                        </p:tgtEl>
                                        <p:attrNameLst>
                                          <p:attrName>style.visibility</p:attrName>
                                        </p:attrNameLst>
                                      </p:cBhvr>
                                      <p:to>
                                        <p:strVal val="visible"/>
                                      </p:to>
                                    </p:set>
                                    <p:anim calcmode="lin" valueType="num">
                                      <p:cBhvr>
                                        <p:cTn id="48" dur="500" fill="hold"/>
                                        <p:tgtEl>
                                          <p:spTgt spid="14"/>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14"/>
                                        </p:tgtEl>
                                        <p:attrNameLst>
                                          <p:attrName>ppt_y</p:attrName>
                                        </p:attrNameLst>
                                      </p:cBhvr>
                                      <p:tavLst>
                                        <p:tav tm="0">
                                          <p:val>
                                            <p:strVal val="#ppt_y"/>
                                          </p:val>
                                        </p:tav>
                                        <p:tav tm="100000">
                                          <p:val>
                                            <p:strVal val="#ppt_y"/>
                                          </p:val>
                                        </p:tav>
                                      </p:tavLst>
                                    </p:anim>
                                    <p:anim calcmode="lin" valueType="num">
                                      <p:cBhvr>
                                        <p:cTn id="50" dur="500" fill="hold"/>
                                        <p:tgtEl>
                                          <p:spTgt spid="14"/>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14"/>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14"/>
                                        </p:tgtEl>
                                      </p:cBhvr>
                                    </p:animEffect>
                                  </p:childTnLst>
                                </p:cTn>
                              </p:par>
                              <p:par>
                                <p:cTn id="53" presetID="41" presetClass="entr" presetSubtype="0" fill="hold" grpId="0" nodeType="withEffect">
                                  <p:stCondLst>
                                    <p:cond delay="0"/>
                                  </p:stCondLst>
                                  <p:iterate type="lt">
                                    <p:tmPct val="10000"/>
                                  </p:iterate>
                                  <p:childTnLst>
                                    <p:set>
                                      <p:cBhvr>
                                        <p:cTn id="54" dur="1" fill="hold">
                                          <p:stCondLst>
                                            <p:cond delay="0"/>
                                          </p:stCondLst>
                                        </p:cTn>
                                        <p:tgtEl>
                                          <p:spTgt spid="17"/>
                                        </p:tgtEl>
                                        <p:attrNameLst>
                                          <p:attrName>style.visibility</p:attrName>
                                        </p:attrNameLst>
                                      </p:cBhvr>
                                      <p:to>
                                        <p:strVal val="visible"/>
                                      </p:to>
                                    </p:set>
                                    <p:anim calcmode="lin" valueType="num">
                                      <p:cBhvr>
                                        <p:cTn id="55" dur="500" fill="hold"/>
                                        <p:tgtEl>
                                          <p:spTgt spid="17"/>
                                        </p:tgtEl>
                                        <p:attrNameLst>
                                          <p:attrName>ppt_x</p:attrName>
                                        </p:attrNameLst>
                                      </p:cBhvr>
                                      <p:tavLst>
                                        <p:tav tm="0">
                                          <p:val>
                                            <p:strVal val="#ppt_x"/>
                                          </p:val>
                                        </p:tav>
                                        <p:tav tm="50000">
                                          <p:val>
                                            <p:strVal val="#ppt_x+.1"/>
                                          </p:val>
                                        </p:tav>
                                        <p:tav tm="100000">
                                          <p:val>
                                            <p:strVal val="#ppt_x"/>
                                          </p:val>
                                        </p:tav>
                                      </p:tavLst>
                                    </p:anim>
                                    <p:anim calcmode="lin" valueType="num">
                                      <p:cBhvr>
                                        <p:cTn id="56" dur="500" fill="hold"/>
                                        <p:tgtEl>
                                          <p:spTgt spid="17"/>
                                        </p:tgtEl>
                                        <p:attrNameLst>
                                          <p:attrName>ppt_y</p:attrName>
                                        </p:attrNameLst>
                                      </p:cBhvr>
                                      <p:tavLst>
                                        <p:tav tm="0">
                                          <p:val>
                                            <p:strVal val="#ppt_y"/>
                                          </p:val>
                                        </p:tav>
                                        <p:tav tm="100000">
                                          <p:val>
                                            <p:strVal val="#ppt_y"/>
                                          </p:val>
                                        </p:tav>
                                      </p:tavLst>
                                    </p:anim>
                                    <p:anim calcmode="lin" valueType="num">
                                      <p:cBhvr>
                                        <p:cTn id="57" dur="500" fill="hold"/>
                                        <p:tgtEl>
                                          <p:spTgt spid="17"/>
                                        </p:tgtEl>
                                        <p:attrNameLst>
                                          <p:attrName>ppt_h</p:attrName>
                                        </p:attrNameLst>
                                      </p:cBhvr>
                                      <p:tavLst>
                                        <p:tav tm="0">
                                          <p:val>
                                            <p:strVal val="#ppt_h/10"/>
                                          </p:val>
                                        </p:tav>
                                        <p:tav tm="50000">
                                          <p:val>
                                            <p:strVal val="#ppt_h+.01"/>
                                          </p:val>
                                        </p:tav>
                                        <p:tav tm="100000">
                                          <p:val>
                                            <p:strVal val="#ppt_h"/>
                                          </p:val>
                                        </p:tav>
                                      </p:tavLst>
                                    </p:anim>
                                    <p:anim calcmode="lin" valueType="num">
                                      <p:cBhvr>
                                        <p:cTn id="58" dur="500" fill="hold"/>
                                        <p:tgtEl>
                                          <p:spTgt spid="17"/>
                                        </p:tgtEl>
                                        <p:attrNameLst>
                                          <p:attrName>ppt_w</p:attrName>
                                        </p:attrNameLst>
                                      </p:cBhvr>
                                      <p:tavLst>
                                        <p:tav tm="0">
                                          <p:val>
                                            <p:strVal val="#ppt_w/10"/>
                                          </p:val>
                                        </p:tav>
                                        <p:tav tm="50000">
                                          <p:val>
                                            <p:strVal val="#ppt_w+.01"/>
                                          </p:val>
                                        </p:tav>
                                        <p:tav tm="100000">
                                          <p:val>
                                            <p:strVal val="#ppt_w"/>
                                          </p:val>
                                        </p:tav>
                                      </p:tavLst>
                                    </p:anim>
                                    <p:animEffect transition="in" filter="fade">
                                      <p:cBhvr>
                                        <p:cTn id="59" dur="500" tmFilter="0,0; .5, 1; 1, 1"/>
                                        <p:tgtEl>
                                          <p:spTgt spid="17"/>
                                        </p:tgtEl>
                                      </p:cBhvr>
                                    </p:animEffect>
                                  </p:childTnLst>
                                </p:cTn>
                              </p:par>
                              <p:par>
                                <p:cTn id="60" presetID="41" presetClass="entr" presetSubtype="0" fill="hold" grpId="0" nodeType="withEffect">
                                  <p:stCondLst>
                                    <p:cond delay="0"/>
                                  </p:stCondLst>
                                  <p:iterate type="lt">
                                    <p:tmPct val="10000"/>
                                  </p:iterate>
                                  <p:childTnLst>
                                    <p:set>
                                      <p:cBhvr>
                                        <p:cTn id="61" dur="1" fill="hold">
                                          <p:stCondLst>
                                            <p:cond delay="0"/>
                                          </p:stCondLst>
                                        </p:cTn>
                                        <p:tgtEl>
                                          <p:spTgt spid="18"/>
                                        </p:tgtEl>
                                        <p:attrNameLst>
                                          <p:attrName>style.visibility</p:attrName>
                                        </p:attrNameLst>
                                      </p:cBhvr>
                                      <p:to>
                                        <p:strVal val="visible"/>
                                      </p:to>
                                    </p:set>
                                    <p:anim calcmode="lin" valueType="num">
                                      <p:cBhvr>
                                        <p:cTn id="62" dur="500" fill="hold"/>
                                        <p:tgtEl>
                                          <p:spTgt spid="18"/>
                                        </p:tgtEl>
                                        <p:attrNameLst>
                                          <p:attrName>ppt_x</p:attrName>
                                        </p:attrNameLst>
                                      </p:cBhvr>
                                      <p:tavLst>
                                        <p:tav tm="0">
                                          <p:val>
                                            <p:strVal val="#ppt_x"/>
                                          </p:val>
                                        </p:tav>
                                        <p:tav tm="50000">
                                          <p:val>
                                            <p:strVal val="#ppt_x+.1"/>
                                          </p:val>
                                        </p:tav>
                                        <p:tav tm="100000">
                                          <p:val>
                                            <p:strVal val="#ppt_x"/>
                                          </p:val>
                                        </p:tav>
                                      </p:tavLst>
                                    </p:anim>
                                    <p:anim calcmode="lin" valueType="num">
                                      <p:cBhvr>
                                        <p:cTn id="63" dur="500" fill="hold"/>
                                        <p:tgtEl>
                                          <p:spTgt spid="18"/>
                                        </p:tgtEl>
                                        <p:attrNameLst>
                                          <p:attrName>ppt_y</p:attrName>
                                        </p:attrNameLst>
                                      </p:cBhvr>
                                      <p:tavLst>
                                        <p:tav tm="0">
                                          <p:val>
                                            <p:strVal val="#ppt_y"/>
                                          </p:val>
                                        </p:tav>
                                        <p:tav tm="100000">
                                          <p:val>
                                            <p:strVal val="#ppt_y"/>
                                          </p:val>
                                        </p:tav>
                                      </p:tavLst>
                                    </p:anim>
                                    <p:anim calcmode="lin" valueType="num">
                                      <p:cBhvr>
                                        <p:cTn id="64" dur="500" fill="hold"/>
                                        <p:tgtEl>
                                          <p:spTgt spid="18"/>
                                        </p:tgtEl>
                                        <p:attrNameLst>
                                          <p:attrName>ppt_h</p:attrName>
                                        </p:attrNameLst>
                                      </p:cBhvr>
                                      <p:tavLst>
                                        <p:tav tm="0">
                                          <p:val>
                                            <p:strVal val="#ppt_h/10"/>
                                          </p:val>
                                        </p:tav>
                                        <p:tav tm="50000">
                                          <p:val>
                                            <p:strVal val="#ppt_h+.01"/>
                                          </p:val>
                                        </p:tav>
                                        <p:tav tm="100000">
                                          <p:val>
                                            <p:strVal val="#ppt_h"/>
                                          </p:val>
                                        </p:tav>
                                      </p:tavLst>
                                    </p:anim>
                                    <p:anim calcmode="lin" valueType="num">
                                      <p:cBhvr>
                                        <p:cTn id="65" dur="500" fill="hold"/>
                                        <p:tgtEl>
                                          <p:spTgt spid="18"/>
                                        </p:tgtEl>
                                        <p:attrNameLst>
                                          <p:attrName>ppt_w</p:attrName>
                                        </p:attrNameLst>
                                      </p:cBhvr>
                                      <p:tavLst>
                                        <p:tav tm="0">
                                          <p:val>
                                            <p:strVal val="#ppt_w/10"/>
                                          </p:val>
                                        </p:tav>
                                        <p:tav tm="50000">
                                          <p:val>
                                            <p:strVal val="#ppt_w+.01"/>
                                          </p:val>
                                        </p:tav>
                                        <p:tav tm="100000">
                                          <p:val>
                                            <p:strVal val="#ppt_w"/>
                                          </p:val>
                                        </p:tav>
                                      </p:tavLst>
                                    </p:anim>
                                    <p:animEffect transition="in" filter="fade">
                                      <p:cBhvr>
                                        <p:cTn id="66" dur="500" tmFilter="0,0; .5, 1; 1, 1"/>
                                        <p:tgtEl>
                                          <p:spTgt spid="18"/>
                                        </p:tgtEl>
                                      </p:cBhvr>
                                    </p:animEffect>
                                  </p:childTnLst>
                                </p:cTn>
                              </p:par>
                            </p:childTnLst>
                          </p:cTn>
                        </p:par>
                      </p:childTnLst>
                    </p:cTn>
                  </p:par>
                  <p:par>
                    <p:cTn id="67" fill="hold">
                      <p:stCondLst>
                        <p:cond delay="indefinite"/>
                      </p:stCondLst>
                      <p:childTnLst>
                        <p:par>
                          <p:cTn id="68" fill="hold">
                            <p:stCondLst>
                              <p:cond delay="0"/>
                            </p:stCondLst>
                            <p:childTnLst>
                              <p:par>
                                <p:cTn id="69" presetID="26" presetClass="entr" presetSubtype="0" fill="hold" grpId="0" nodeType="clickEffect">
                                  <p:stCondLst>
                                    <p:cond delay="0"/>
                                  </p:stCondLst>
                                  <p:childTnLst>
                                    <p:set>
                                      <p:cBhvr>
                                        <p:cTn id="70" dur="1" fill="hold">
                                          <p:stCondLst>
                                            <p:cond delay="0"/>
                                          </p:stCondLst>
                                        </p:cTn>
                                        <p:tgtEl>
                                          <p:spTgt spid="32"/>
                                        </p:tgtEl>
                                        <p:attrNameLst>
                                          <p:attrName>style.visibility</p:attrName>
                                        </p:attrNameLst>
                                      </p:cBhvr>
                                      <p:to>
                                        <p:strVal val="visible"/>
                                      </p:to>
                                    </p:set>
                                    <p:animEffect transition="in" filter="wipe(down)">
                                      <p:cBhvr>
                                        <p:cTn id="71" dur="580">
                                          <p:stCondLst>
                                            <p:cond delay="0"/>
                                          </p:stCondLst>
                                        </p:cTn>
                                        <p:tgtEl>
                                          <p:spTgt spid="32"/>
                                        </p:tgtEl>
                                      </p:cBhvr>
                                    </p:animEffect>
                                    <p:anim calcmode="lin" valueType="num">
                                      <p:cBhvr>
                                        <p:cTn id="72" dur="1822" tmFilter="0,0; 0.14,0.36; 0.43,0.73; 0.71,0.91; 1.0,1.0">
                                          <p:stCondLst>
                                            <p:cond delay="0"/>
                                          </p:stCondLst>
                                        </p:cTn>
                                        <p:tgtEl>
                                          <p:spTgt spid="32"/>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32"/>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32"/>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32"/>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32"/>
                                        </p:tgtEl>
                                        <p:attrNameLst>
                                          <p:attrName>ppt_y</p:attrName>
                                        </p:attrNameLst>
                                      </p:cBhvr>
                                      <p:tavLst>
                                        <p:tav tm="0" fmla="#ppt_y-sin(pi*$)/81">
                                          <p:val>
                                            <p:fltVal val="0"/>
                                          </p:val>
                                        </p:tav>
                                        <p:tav tm="100000">
                                          <p:val>
                                            <p:fltVal val="1"/>
                                          </p:val>
                                        </p:tav>
                                      </p:tavLst>
                                    </p:anim>
                                    <p:animScale>
                                      <p:cBhvr>
                                        <p:cTn id="77" dur="26">
                                          <p:stCondLst>
                                            <p:cond delay="650"/>
                                          </p:stCondLst>
                                        </p:cTn>
                                        <p:tgtEl>
                                          <p:spTgt spid="32"/>
                                        </p:tgtEl>
                                      </p:cBhvr>
                                      <p:to x="100000" y="60000"/>
                                    </p:animScale>
                                    <p:animScale>
                                      <p:cBhvr>
                                        <p:cTn id="78" dur="166" decel="50000">
                                          <p:stCondLst>
                                            <p:cond delay="676"/>
                                          </p:stCondLst>
                                        </p:cTn>
                                        <p:tgtEl>
                                          <p:spTgt spid="32"/>
                                        </p:tgtEl>
                                      </p:cBhvr>
                                      <p:to x="100000" y="100000"/>
                                    </p:animScale>
                                    <p:animScale>
                                      <p:cBhvr>
                                        <p:cTn id="79" dur="26">
                                          <p:stCondLst>
                                            <p:cond delay="1312"/>
                                          </p:stCondLst>
                                        </p:cTn>
                                        <p:tgtEl>
                                          <p:spTgt spid="32"/>
                                        </p:tgtEl>
                                      </p:cBhvr>
                                      <p:to x="100000" y="80000"/>
                                    </p:animScale>
                                    <p:animScale>
                                      <p:cBhvr>
                                        <p:cTn id="80" dur="166" decel="50000">
                                          <p:stCondLst>
                                            <p:cond delay="1338"/>
                                          </p:stCondLst>
                                        </p:cTn>
                                        <p:tgtEl>
                                          <p:spTgt spid="32"/>
                                        </p:tgtEl>
                                      </p:cBhvr>
                                      <p:to x="100000" y="100000"/>
                                    </p:animScale>
                                    <p:animScale>
                                      <p:cBhvr>
                                        <p:cTn id="81" dur="26">
                                          <p:stCondLst>
                                            <p:cond delay="1642"/>
                                          </p:stCondLst>
                                        </p:cTn>
                                        <p:tgtEl>
                                          <p:spTgt spid="32"/>
                                        </p:tgtEl>
                                      </p:cBhvr>
                                      <p:to x="100000" y="90000"/>
                                    </p:animScale>
                                    <p:animScale>
                                      <p:cBhvr>
                                        <p:cTn id="82" dur="166" decel="50000">
                                          <p:stCondLst>
                                            <p:cond delay="1668"/>
                                          </p:stCondLst>
                                        </p:cTn>
                                        <p:tgtEl>
                                          <p:spTgt spid="32"/>
                                        </p:tgtEl>
                                      </p:cBhvr>
                                      <p:to x="100000" y="100000"/>
                                    </p:animScale>
                                    <p:animScale>
                                      <p:cBhvr>
                                        <p:cTn id="83" dur="26">
                                          <p:stCondLst>
                                            <p:cond delay="1808"/>
                                          </p:stCondLst>
                                        </p:cTn>
                                        <p:tgtEl>
                                          <p:spTgt spid="32"/>
                                        </p:tgtEl>
                                      </p:cBhvr>
                                      <p:to x="100000" y="95000"/>
                                    </p:animScale>
                                    <p:animScale>
                                      <p:cBhvr>
                                        <p:cTn id="84" dur="166" decel="50000">
                                          <p:stCondLst>
                                            <p:cond delay="1834"/>
                                          </p:stCondLst>
                                        </p:cTn>
                                        <p:tgtEl>
                                          <p:spTgt spid="32"/>
                                        </p:tgtEl>
                                      </p:cBhvr>
                                      <p:to x="100000" y="100000"/>
                                    </p:animScale>
                                  </p:childTnLst>
                                </p:cTn>
                              </p:par>
                              <p:par>
                                <p:cTn id="85" presetID="26" presetClass="entr" presetSubtype="0" fill="hold" grpId="0" nodeType="withEffect">
                                  <p:stCondLst>
                                    <p:cond delay="0"/>
                                  </p:stCondLst>
                                  <p:childTnLst>
                                    <p:set>
                                      <p:cBhvr>
                                        <p:cTn id="86" dur="1" fill="hold">
                                          <p:stCondLst>
                                            <p:cond delay="0"/>
                                          </p:stCondLst>
                                        </p:cTn>
                                        <p:tgtEl>
                                          <p:spTgt spid="33"/>
                                        </p:tgtEl>
                                        <p:attrNameLst>
                                          <p:attrName>style.visibility</p:attrName>
                                        </p:attrNameLst>
                                      </p:cBhvr>
                                      <p:to>
                                        <p:strVal val="visible"/>
                                      </p:to>
                                    </p:set>
                                    <p:animEffect transition="in" filter="wipe(down)">
                                      <p:cBhvr>
                                        <p:cTn id="87" dur="580">
                                          <p:stCondLst>
                                            <p:cond delay="0"/>
                                          </p:stCondLst>
                                        </p:cTn>
                                        <p:tgtEl>
                                          <p:spTgt spid="33"/>
                                        </p:tgtEl>
                                      </p:cBhvr>
                                    </p:animEffect>
                                    <p:anim calcmode="lin" valueType="num">
                                      <p:cBhvr>
                                        <p:cTn id="88" dur="1822" tmFilter="0,0; 0.14,0.36; 0.43,0.73; 0.71,0.91; 1.0,1.0">
                                          <p:stCondLst>
                                            <p:cond delay="0"/>
                                          </p:stCondLst>
                                        </p:cTn>
                                        <p:tgtEl>
                                          <p:spTgt spid="33"/>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33"/>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33"/>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33"/>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33"/>
                                        </p:tgtEl>
                                        <p:attrNameLst>
                                          <p:attrName>ppt_y</p:attrName>
                                        </p:attrNameLst>
                                      </p:cBhvr>
                                      <p:tavLst>
                                        <p:tav tm="0" fmla="#ppt_y-sin(pi*$)/81">
                                          <p:val>
                                            <p:fltVal val="0"/>
                                          </p:val>
                                        </p:tav>
                                        <p:tav tm="100000">
                                          <p:val>
                                            <p:fltVal val="1"/>
                                          </p:val>
                                        </p:tav>
                                      </p:tavLst>
                                    </p:anim>
                                    <p:animScale>
                                      <p:cBhvr>
                                        <p:cTn id="93" dur="26">
                                          <p:stCondLst>
                                            <p:cond delay="650"/>
                                          </p:stCondLst>
                                        </p:cTn>
                                        <p:tgtEl>
                                          <p:spTgt spid="33"/>
                                        </p:tgtEl>
                                      </p:cBhvr>
                                      <p:to x="100000" y="60000"/>
                                    </p:animScale>
                                    <p:animScale>
                                      <p:cBhvr>
                                        <p:cTn id="94" dur="166" decel="50000">
                                          <p:stCondLst>
                                            <p:cond delay="676"/>
                                          </p:stCondLst>
                                        </p:cTn>
                                        <p:tgtEl>
                                          <p:spTgt spid="33"/>
                                        </p:tgtEl>
                                      </p:cBhvr>
                                      <p:to x="100000" y="100000"/>
                                    </p:animScale>
                                    <p:animScale>
                                      <p:cBhvr>
                                        <p:cTn id="95" dur="26">
                                          <p:stCondLst>
                                            <p:cond delay="1312"/>
                                          </p:stCondLst>
                                        </p:cTn>
                                        <p:tgtEl>
                                          <p:spTgt spid="33"/>
                                        </p:tgtEl>
                                      </p:cBhvr>
                                      <p:to x="100000" y="80000"/>
                                    </p:animScale>
                                    <p:animScale>
                                      <p:cBhvr>
                                        <p:cTn id="96" dur="166" decel="50000">
                                          <p:stCondLst>
                                            <p:cond delay="1338"/>
                                          </p:stCondLst>
                                        </p:cTn>
                                        <p:tgtEl>
                                          <p:spTgt spid="33"/>
                                        </p:tgtEl>
                                      </p:cBhvr>
                                      <p:to x="100000" y="100000"/>
                                    </p:animScale>
                                    <p:animScale>
                                      <p:cBhvr>
                                        <p:cTn id="97" dur="26">
                                          <p:stCondLst>
                                            <p:cond delay="1642"/>
                                          </p:stCondLst>
                                        </p:cTn>
                                        <p:tgtEl>
                                          <p:spTgt spid="33"/>
                                        </p:tgtEl>
                                      </p:cBhvr>
                                      <p:to x="100000" y="90000"/>
                                    </p:animScale>
                                    <p:animScale>
                                      <p:cBhvr>
                                        <p:cTn id="98" dur="166" decel="50000">
                                          <p:stCondLst>
                                            <p:cond delay="1668"/>
                                          </p:stCondLst>
                                        </p:cTn>
                                        <p:tgtEl>
                                          <p:spTgt spid="33"/>
                                        </p:tgtEl>
                                      </p:cBhvr>
                                      <p:to x="100000" y="100000"/>
                                    </p:animScale>
                                    <p:animScale>
                                      <p:cBhvr>
                                        <p:cTn id="99" dur="26">
                                          <p:stCondLst>
                                            <p:cond delay="1808"/>
                                          </p:stCondLst>
                                        </p:cTn>
                                        <p:tgtEl>
                                          <p:spTgt spid="33"/>
                                        </p:tgtEl>
                                      </p:cBhvr>
                                      <p:to x="100000" y="95000"/>
                                    </p:animScale>
                                    <p:animScale>
                                      <p:cBhvr>
                                        <p:cTn id="100" dur="166" decel="50000">
                                          <p:stCondLst>
                                            <p:cond delay="1834"/>
                                          </p:stCondLst>
                                        </p:cTn>
                                        <p:tgtEl>
                                          <p:spTgt spid="33"/>
                                        </p:tgtEl>
                                      </p:cBhvr>
                                      <p:to x="100000" y="100000"/>
                                    </p:animScale>
                                  </p:childTnLst>
                                </p:cTn>
                              </p:par>
                              <p:par>
                                <p:cTn id="101" presetID="26" presetClass="entr" presetSubtype="0" fill="hold" grpId="0" nodeType="withEffect">
                                  <p:stCondLst>
                                    <p:cond delay="0"/>
                                  </p:stCondLst>
                                  <p:childTnLst>
                                    <p:set>
                                      <p:cBhvr>
                                        <p:cTn id="102" dur="1" fill="hold">
                                          <p:stCondLst>
                                            <p:cond delay="0"/>
                                          </p:stCondLst>
                                        </p:cTn>
                                        <p:tgtEl>
                                          <p:spTgt spid="35"/>
                                        </p:tgtEl>
                                        <p:attrNameLst>
                                          <p:attrName>style.visibility</p:attrName>
                                        </p:attrNameLst>
                                      </p:cBhvr>
                                      <p:to>
                                        <p:strVal val="visible"/>
                                      </p:to>
                                    </p:set>
                                    <p:animEffect transition="in" filter="wipe(down)">
                                      <p:cBhvr>
                                        <p:cTn id="103" dur="580">
                                          <p:stCondLst>
                                            <p:cond delay="0"/>
                                          </p:stCondLst>
                                        </p:cTn>
                                        <p:tgtEl>
                                          <p:spTgt spid="35"/>
                                        </p:tgtEl>
                                      </p:cBhvr>
                                    </p:animEffect>
                                    <p:anim calcmode="lin" valueType="num">
                                      <p:cBhvr>
                                        <p:cTn id="104" dur="1822" tmFilter="0,0; 0.14,0.36; 0.43,0.73; 0.71,0.91; 1.0,1.0">
                                          <p:stCondLst>
                                            <p:cond delay="0"/>
                                          </p:stCondLst>
                                        </p:cTn>
                                        <p:tgtEl>
                                          <p:spTgt spid="35"/>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35"/>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35"/>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35"/>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35"/>
                                        </p:tgtEl>
                                        <p:attrNameLst>
                                          <p:attrName>ppt_y</p:attrName>
                                        </p:attrNameLst>
                                      </p:cBhvr>
                                      <p:tavLst>
                                        <p:tav tm="0" fmla="#ppt_y-sin(pi*$)/81">
                                          <p:val>
                                            <p:fltVal val="0"/>
                                          </p:val>
                                        </p:tav>
                                        <p:tav tm="100000">
                                          <p:val>
                                            <p:fltVal val="1"/>
                                          </p:val>
                                        </p:tav>
                                      </p:tavLst>
                                    </p:anim>
                                    <p:animScale>
                                      <p:cBhvr>
                                        <p:cTn id="109" dur="26">
                                          <p:stCondLst>
                                            <p:cond delay="650"/>
                                          </p:stCondLst>
                                        </p:cTn>
                                        <p:tgtEl>
                                          <p:spTgt spid="35"/>
                                        </p:tgtEl>
                                      </p:cBhvr>
                                      <p:to x="100000" y="60000"/>
                                    </p:animScale>
                                    <p:animScale>
                                      <p:cBhvr>
                                        <p:cTn id="110" dur="166" decel="50000">
                                          <p:stCondLst>
                                            <p:cond delay="676"/>
                                          </p:stCondLst>
                                        </p:cTn>
                                        <p:tgtEl>
                                          <p:spTgt spid="35"/>
                                        </p:tgtEl>
                                      </p:cBhvr>
                                      <p:to x="100000" y="100000"/>
                                    </p:animScale>
                                    <p:animScale>
                                      <p:cBhvr>
                                        <p:cTn id="111" dur="26">
                                          <p:stCondLst>
                                            <p:cond delay="1312"/>
                                          </p:stCondLst>
                                        </p:cTn>
                                        <p:tgtEl>
                                          <p:spTgt spid="35"/>
                                        </p:tgtEl>
                                      </p:cBhvr>
                                      <p:to x="100000" y="80000"/>
                                    </p:animScale>
                                    <p:animScale>
                                      <p:cBhvr>
                                        <p:cTn id="112" dur="166" decel="50000">
                                          <p:stCondLst>
                                            <p:cond delay="1338"/>
                                          </p:stCondLst>
                                        </p:cTn>
                                        <p:tgtEl>
                                          <p:spTgt spid="35"/>
                                        </p:tgtEl>
                                      </p:cBhvr>
                                      <p:to x="100000" y="100000"/>
                                    </p:animScale>
                                    <p:animScale>
                                      <p:cBhvr>
                                        <p:cTn id="113" dur="26">
                                          <p:stCondLst>
                                            <p:cond delay="1642"/>
                                          </p:stCondLst>
                                        </p:cTn>
                                        <p:tgtEl>
                                          <p:spTgt spid="35"/>
                                        </p:tgtEl>
                                      </p:cBhvr>
                                      <p:to x="100000" y="90000"/>
                                    </p:animScale>
                                    <p:animScale>
                                      <p:cBhvr>
                                        <p:cTn id="114" dur="166" decel="50000">
                                          <p:stCondLst>
                                            <p:cond delay="1668"/>
                                          </p:stCondLst>
                                        </p:cTn>
                                        <p:tgtEl>
                                          <p:spTgt spid="35"/>
                                        </p:tgtEl>
                                      </p:cBhvr>
                                      <p:to x="100000" y="100000"/>
                                    </p:animScale>
                                    <p:animScale>
                                      <p:cBhvr>
                                        <p:cTn id="115" dur="26">
                                          <p:stCondLst>
                                            <p:cond delay="1808"/>
                                          </p:stCondLst>
                                        </p:cTn>
                                        <p:tgtEl>
                                          <p:spTgt spid="35"/>
                                        </p:tgtEl>
                                      </p:cBhvr>
                                      <p:to x="100000" y="95000"/>
                                    </p:animScale>
                                    <p:animScale>
                                      <p:cBhvr>
                                        <p:cTn id="116" dur="166" decel="50000">
                                          <p:stCondLst>
                                            <p:cond delay="1834"/>
                                          </p:stCondLst>
                                        </p:cTn>
                                        <p:tgtEl>
                                          <p:spTgt spid="35"/>
                                        </p:tgtEl>
                                      </p:cBhvr>
                                      <p:to x="100000" y="100000"/>
                                    </p:animScale>
                                  </p:childTnLst>
                                </p:cTn>
                              </p:par>
                            </p:childTnLst>
                          </p:cTn>
                        </p:par>
                      </p:childTnLst>
                    </p:cTn>
                  </p:par>
                  <p:par>
                    <p:cTn id="117" fill="hold">
                      <p:stCondLst>
                        <p:cond delay="indefinite"/>
                      </p:stCondLst>
                      <p:childTnLst>
                        <p:par>
                          <p:cTn id="118" fill="hold">
                            <p:stCondLst>
                              <p:cond delay="0"/>
                            </p:stCondLst>
                            <p:childTnLst>
                              <p:par>
                                <p:cTn id="119" presetID="25" presetClass="entr" presetSubtype="0" fill="hold" grpId="0" nodeType="clickEffect">
                                  <p:stCondLst>
                                    <p:cond delay="0"/>
                                  </p:stCondLst>
                                  <p:childTnLst>
                                    <p:set>
                                      <p:cBhvr>
                                        <p:cTn id="120" dur="1" fill="hold">
                                          <p:stCondLst>
                                            <p:cond delay="0"/>
                                          </p:stCondLst>
                                        </p:cTn>
                                        <p:tgtEl>
                                          <p:spTgt spid="31"/>
                                        </p:tgtEl>
                                        <p:attrNameLst>
                                          <p:attrName>style.visibility</p:attrName>
                                        </p:attrNameLst>
                                      </p:cBhvr>
                                      <p:to>
                                        <p:strVal val="visible"/>
                                      </p:to>
                                    </p:set>
                                    <p:anim calcmode="lin" valueType="num">
                                      <p:cBhvr>
                                        <p:cTn id="121" dur="500" decel="50000" fill="hold">
                                          <p:stCondLst>
                                            <p:cond delay="0"/>
                                          </p:stCondLst>
                                        </p:cTn>
                                        <p:tgtEl>
                                          <p:spTgt spid="31"/>
                                        </p:tgtEl>
                                        <p:attrNameLst>
                                          <p:attrName>style.rotation</p:attrName>
                                        </p:attrNameLst>
                                      </p:cBhvr>
                                      <p:tavLst>
                                        <p:tav tm="0">
                                          <p:val>
                                            <p:fltVal val="-90"/>
                                          </p:val>
                                        </p:tav>
                                        <p:tav tm="100000">
                                          <p:val>
                                            <p:fltVal val="0"/>
                                          </p:val>
                                        </p:tav>
                                      </p:tavLst>
                                    </p:anim>
                                    <p:anim calcmode="lin" valueType="num">
                                      <p:cBhvr>
                                        <p:cTn id="122" dur="500" decel="50000" fill="hold">
                                          <p:stCondLst>
                                            <p:cond delay="0"/>
                                          </p:stCondLst>
                                        </p:cTn>
                                        <p:tgtEl>
                                          <p:spTgt spid="31"/>
                                        </p:tgtEl>
                                        <p:attrNameLst>
                                          <p:attrName>ppt_w</p:attrName>
                                        </p:attrNameLst>
                                      </p:cBhvr>
                                      <p:tavLst>
                                        <p:tav tm="0">
                                          <p:val>
                                            <p:strVal val="#ppt_w"/>
                                          </p:val>
                                        </p:tav>
                                        <p:tav tm="100000">
                                          <p:val>
                                            <p:strVal val="#ppt_w*.05"/>
                                          </p:val>
                                        </p:tav>
                                      </p:tavLst>
                                    </p:anim>
                                    <p:anim calcmode="lin" valueType="num">
                                      <p:cBhvr>
                                        <p:cTn id="123" dur="500" accel="50000" fill="hold">
                                          <p:stCondLst>
                                            <p:cond delay="500"/>
                                          </p:stCondLst>
                                        </p:cTn>
                                        <p:tgtEl>
                                          <p:spTgt spid="31"/>
                                        </p:tgtEl>
                                        <p:attrNameLst>
                                          <p:attrName>ppt_w</p:attrName>
                                        </p:attrNameLst>
                                      </p:cBhvr>
                                      <p:tavLst>
                                        <p:tav tm="0">
                                          <p:val>
                                            <p:strVal val="#ppt_w*.05"/>
                                          </p:val>
                                        </p:tav>
                                        <p:tav tm="100000">
                                          <p:val>
                                            <p:strVal val="#ppt_w"/>
                                          </p:val>
                                        </p:tav>
                                      </p:tavLst>
                                    </p:anim>
                                    <p:anim calcmode="lin" valueType="num">
                                      <p:cBhvr>
                                        <p:cTn id="124" dur="1000" fill="hold"/>
                                        <p:tgtEl>
                                          <p:spTgt spid="31"/>
                                        </p:tgtEl>
                                        <p:attrNameLst>
                                          <p:attrName>ppt_h</p:attrName>
                                        </p:attrNameLst>
                                      </p:cBhvr>
                                      <p:tavLst>
                                        <p:tav tm="0">
                                          <p:val>
                                            <p:strVal val="#ppt_h"/>
                                          </p:val>
                                        </p:tav>
                                        <p:tav tm="100000">
                                          <p:val>
                                            <p:strVal val="#ppt_h"/>
                                          </p:val>
                                        </p:tav>
                                      </p:tavLst>
                                    </p:anim>
                                    <p:anim calcmode="lin" valueType="num">
                                      <p:cBhvr>
                                        <p:cTn id="125" dur="500" decel="50000" fill="hold">
                                          <p:stCondLst>
                                            <p:cond delay="0"/>
                                          </p:stCondLst>
                                        </p:cTn>
                                        <p:tgtEl>
                                          <p:spTgt spid="31"/>
                                        </p:tgtEl>
                                        <p:attrNameLst>
                                          <p:attrName>ppt_x</p:attrName>
                                        </p:attrNameLst>
                                      </p:cBhvr>
                                      <p:tavLst>
                                        <p:tav tm="0">
                                          <p:val>
                                            <p:strVal val="#ppt_x+.4"/>
                                          </p:val>
                                        </p:tav>
                                        <p:tav tm="100000">
                                          <p:val>
                                            <p:strVal val="#ppt_x"/>
                                          </p:val>
                                        </p:tav>
                                      </p:tavLst>
                                    </p:anim>
                                    <p:anim calcmode="lin" valueType="num">
                                      <p:cBhvr>
                                        <p:cTn id="126" dur="500" decel="50000" fill="hold">
                                          <p:stCondLst>
                                            <p:cond delay="0"/>
                                          </p:stCondLst>
                                        </p:cTn>
                                        <p:tgtEl>
                                          <p:spTgt spid="31"/>
                                        </p:tgtEl>
                                        <p:attrNameLst>
                                          <p:attrName>ppt_y</p:attrName>
                                        </p:attrNameLst>
                                      </p:cBhvr>
                                      <p:tavLst>
                                        <p:tav tm="0">
                                          <p:val>
                                            <p:strVal val="#ppt_y-.2"/>
                                          </p:val>
                                        </p:tav>
                                        <p:tav tm="100000">
                                          <p:val>
                                            <p:strVal val="#ppt_y+.1"/>
                                          </p:val>
                                        </p:tav>
                                      </p:tavLst>
                                    </p:anim>
                                    <p:anim calcmode="lin" valueType="num">
                                      <p:cBhvr>
                                        <p:cTn id="127" dur="500" accel="50000" fill="hold">
                                          <p:stCondLst>
                                            <p:cond delay="500"/>
                                          </p:stCondLst>
                                        </p:cTn>
                                        <p:tgtEl>
                                          <p:spTgt spid="31"/>
                                        </p:tgtEl>
                                        <p:attrNameLst>
                                          <p:attrName>ppt_y</p:attrName>
                                        </p:attrNameLst>
                                      </p:cBhvr>
                                      <p:tavLst>
                                        <p:tav tm="0">
                                          <p:val>
                                            <p:strVal val="#ppt_y+.1"/>
                                          </p:val>
                                        </p:tav>
                                        <p:tav tm="100000">
                                          <p:val>
                                            <p:strVal val="#ppt_y"/>
                                          </p:val>
                                        </p:tav>
                                      </p:tavLst>
                                    </p:anim>
                                    <p:animEffect transition="in" filter="fade">
                                      <p:cBhvr>
                                        <p:cTn id="128" dur="1000" decel="50000">
                                          <p:stCondLst>
                                            <p:cond delay="0"/>
                                          </p:stCondLst>
                                        </p:cTn>
                                        <p:tgtEl>
                                          <p:spTgt spid="31"/>
                                        </p:tgtEl>
                                      </p:cBhvr>
                                    </p:animEffect>
                                  </p:childTnLst>
                                </p:cTn>
                              </p:par>
                            </p:childTnLst>
                          </p:cTn>
                        </p:par>
                      </p:childTnLst>
                    </p:cTn>
                  </p:par>
                  <p:par>
                    <p:cTn id="129" fill="hold">
                      <p:stCondLst>
                        <p:cond delay="indefinite"/>
                      </p:stCondLst>
                      <p:childTnLst>
                        <p:par>
                          <p:cTn id="130" fill="hold">
                            <p:stCondLst>
                              <p:cond delay="0"/>
                            </p:stCondLst>
                            <p:childTnLst>
                              <p:par>
                                <p:cTn id="131" presetID="35" presetClass="entr" presetSubtype="0" fill="hold" grpId="0" nodeType="clickEffect">
                                  <p:stCondLst>
                                    <p:cond delay="0"/>
                                  </p:stCondLst>
                                  <p:iterate type="lt">
                                    <p:tmPct val="0"/>
                                  </p:iterate>
                                  <p:childTnLst>
                                    <p:set>
                                      <p:cBhvr>
                                        <p:cTn id="132" dur="1" fill="hold">
                                          <p:stCondLst>
                                            <p:cond delay="0"/>
                                          </p:stCondLst>
                                        </p:cTn>
                                        <p:tgtEl>
                                          <p:spTgt spid="6"/>
                                        </p:tgtEl>
                                        <p:attrNameLst>
                                          <p:attrName>style.visibility</p:attrName>
                                        </p:attrNameLst>
                                      </p:cBhvr>
                                      <p:to>
                                        <p:strVal val="visible"/>
                                      </p:to>
                                    </p:set>
                                    <p:animEffect transition="in" filter="fade">
                                      <p:cBhvr>
                                        <p:cTn id="133" dur="2000"/>
                                        <p:tgtEl>
                                          <p:spTgt spid="6"/>
                                        </p:tgtEl>
                                      </p:cBhvr>
                                    </p:animEffect>
                                    <p:anim calcmode="lin" valueType="num">
                                      <p:cBhvr>
                                        <p:cTn id="134" dur="2000" fill="hold"/>
                                        <p:tgtEl>
                                          <p:spTgt spid="6"/>
                                        </p:tgtEl>
                                        <p:attrNameLst>
                                          <p:attrName>style.rotation</p:attrName>
                                        </p:attrNameLst>
                                      </p:cBhvr>
                                      <p:tavLst>
                                        <p:tav tm="0">
                                          <p:val>
                                            <p:fltVal val="720"/>
                                          </p:val>
                                        </p:tav>
                                        <p:tav tm="100000">
                                          <p:val>
                                            <p:fltVal val="0"/>
                                          </p:val>
                                        </p:tav>
                                      </p:tavLst>
                                    </p:anim>
                                    <p:anim calcmode="lin" valueType="num">
                                      <p:cBhvr>
                                        <p:cTn id="135" dur="2000" fill="hold"/>
                                        <p:tgtEl>
                                          <p:spTgt spid="6"/>
                                        </p:tgtEl>
                                        <p:attrNameLst>
                                          <p:attrName>ppt_h</p:attrName>
                                        </p:attrNameLst>
                                      </p:cBhvr>
                                      <p:tavLst>
                                        <p:tav tm="0">
                                          <p:val>
                                            <p:fltVal val="0"/>
                                          </p:val>
                                        </p:tav>
                                        <p:tav tm="100000">
                                          <p:val>
                                            <p:strVal val="#ppt_h"/>
                                          </p:val>
                                        </p:tav>
                                      </p:tavLst>
                                    </p:anim>
                                    <p:anim calcmode="lin" valueType="num">
                                      <p:cBhvr>
                                        <p:cTn id="136" dur="2000" fill="hold"/>
                                        <p:tgtEl>
                                          <p:spTgt spid="6"/>
                                        </p:tgtEl>
                                        <p:attrNameLst>
                                          <p:attrName>ppt_w</p:attrName>
                                        </p:attrNameLst>
                                      </p:cBhvr>
                                      <p:tavLst>
                                        <p:tav tm="0">
                                          <p:val>
                                            <p:fltVal val="0"/>
                                          </p:val>
                                        </p:tav>
                                        <p:tav tm="100000">
                                          <p:val>
                                            <p:strVal val="#ppt_w"/>
                                          </p:val>
                                        </p:tav>
                                      </p:tavLst>
                                    </p:anim>
                                  </p:childTnLst>
                                </p:cTn>
                              </p:par>
                            </p:childTnLst>
                          </p:cTn>
                        </p:par>
                      </p:childTnLst>
                    </p:cTn>
                  </p:par>
                  <p:par>
                    <p:cTn id="137" fill="hold">
                      <p:stCondLst>
                        <p:cond delay="indefinite"/>
                      </p:stCondLst>
                      <p:childTnLst>
                        <p:par>
                          <p:cTn id="138" fill="hold">
                            <p:stCondLst>
                              <p:cond delay="0"/>
                            </p:stCondLst>
                            <p:childTnLst>
                              <p:par>
                                <p:cTn id="139" presetID="9" presetClass="entr" presetSubtype="0" fill="hold" grpId="0" nodeType="clickEffect">
                                  <p:stCondLst>
                                    <p:cond delay="0"/>
                                  </p:stCondLst>
                                  <p:childTnLst>
                                    <p:set>
                                      <p:cBhvr>
                                        <p:cTn id="140" dur="1" fill="hold">
                                          <p:stCondLst>
                                            <p:cond delay="0"/>
                                          </p:stCondLst>
                                        </p:cTn>
                                        <p:tgtEl>
                                          <p:spTgt spid="23"/>
                                        </p:tgtEl>
                                        <p:attrNameLst>
                                          <p:attrName>style.visibility</p:attrName>
                                        </p:attrNameLst>
                                      </p:cBhvr>
                                      <p:to>
                                        <p:strVal val="visible"/>
                                      </p:to>
                                    </p:set>
                                    <p:animEffect transition="in" filter="dissolve">
                                      <p:cBhvr>
                                        <p:cTn id="141" dur="500"/>
                                        <p:tgtEl>
                                          <p:spTgt spid="23"/>
                                        </p:tgtEl>
                                      </p:cBhvr>
                                    </p:animEffect>
                                  </p:childTnLst>
                                </p:cTn>
                              </p:par>
                            </p:childTnLst>
                          </p:cTn>
                        </p:par>
                      </p:childTnLst>
                    </p:cTn>
                  </p:par>
                  <p:par>
                    <p:cTn id="142" fill="hold">
                      <p:stCondLst>
                        <p:cond delay="indefinite"/>
                      </p:stCondLst>
                      <p:childTnLst>
                        <p:par>
                          <p:cTn id="143" fill="hold">
                            <p:stCondLst>
                              <p:cond delay="0"/>
                            </p:stCondLst>
                            <p:childTnLst>
                              <p:par>
                                <p:cTn id="144" presetID="3" presetClass="entr" presetSubtype="10" fill="hold" grpId="0" nodeType="clickEffect">
                                  <p:stCondLst>
                                    <p:cond delay="0"/>
                                  </p:stCondLst>
                                  <p:childTnLst>
                                    <p:set>
                                      <p:cBhvr>
                                        <p:cTn id="145" dur="1" fill="hold">
                                          <p:stCondLst>
                                            <p:cond delay="0"/>
                                          </p:stCondLst>
                                        </p:cTn>
                                        <p:tgtEl>
                                          <p:spTgt spid="27"/>
                                        </p:tgtEl>
                                        <p:attrNameLst>
                                          <p:attrName>style.visibility</p:attrName>
                                        </p:attrNameLst>
                                      </p:cBhvr>
                                      <p:to>
                                        <p:strVal val="visible"/>
                                      </p:to>
                                    </p:set>
                                    <p:animEffect transition="in" filter="blinds(horizontal)">
                                      <p:cBhvr>
                                        <p:cTn id="146" dur="500"/>
                                        <p:tgtEl>
                                          <p:spTgt spid="27"/>
                                        </p:tgtEl>
                                      </p:cBhvr>
                                    </p:animEffect>
                                  </p:childTnLst>
                                </p:cTn>
                              </p:par>
                              <p:par>
                                <p:cTn id="147" presetID="3" presetClass="entr" presetSubtype="10" fill="hold" grpId="0" nodeType="withEffect">
                                  <p:stCondLst>
                                    <p:cond delay="0"/>
                                  </p:stCondLst>
                                  <p:childTnLst>
                                    <p:set>
                                      <p:cBhvr>
                                        <p:cTn id="148" dur="1" fill="hold">
                                          <p:stCondLst>
                                            <p:cond delay="0"/>
                                          </p:stCondLst>
                                        </p:cTn>
                                        <p:tgtEl>
                                          <p:spTgt spid="29"/>
                                        </p:tgtEl>
                                        <p:attrNameLst>
                                          <p:attrName>style.visibility</p:attrName>
                                        </p:attrNameLst>
                                      </p:cBhvr>
                                      <p:to>
                                        <p:strVal val="visible"/>
                                      </p:to>
                                    </p:set>
                                    <p:animEffect transition="in" filter="blinds(horizontal)">
                                      <p:cBhvr>
                                        <p:cTn id="149" dur="500"/>
                                        <p:tgtEl>
                                          <p:spTgt spid="29"/>
                                        </p:tgtEl>
                                      </p:cBhvr>
                                    </p:animEffect>
                                  </p:childTnLst>
                                </p:cTn>
                              </p:par>
                              <p:par>
                                <p:cTn id="150" presetID="3" presetClass="entr" presetSubtype="10" fill="hold" grpId="0" nodeType="withEffect">
                                  <p:stCondLst>
                                    <p:cond delay="0"/>
                                  </p:stCondLst>
                                  <p:childTnLst>
                                    <p:set>
                                      <p:cBhvr>
                                        <p:cTn id="151" dur="1" fill="hold">
                                          <p:stCondLst>
                                            <p:cond delay="0"/>
                                          </p:stCondLst>
                                        </p:cTn>
                                        <p:tgtEl>
                                          <p:spTgt spid="30"/>
                                        </p:tgtEl>
                                        <p:attrNameLst>
                                          <p:attrName>style.visibility</p:attrName>
                                        </p:attrNameLst>
                                      </p:cBhvr>
                                      <p:to>
                                        <p:strVal val="visible"/>
                                      </p:to>
                                    </p:set>
                                    <p:animEffect transition="in" filter="blinds(horizontal)">
                                      <p:cBhvr>
                                        <p:cTn id="152" dur="500"/>
                                        <p:tgtEl>
                                          <p:spTgt spid="30"/>
                                        </p:tgtEl>
                                      </p:cBhvr>
                                    </p:animEffect>
                                  </p:childTnLst>
                                </p:cTn>
                              </p:par>
                            </p:childTnLst>
                          </p:cTn>
                        </p:par>
                      </p:childTnLst>
                    </p:cTn>
                  </p:par>
                  <p:par>
                    <p:cTn id="153" fill="hold">
                      <p:stCondLst>
                        <p:cond delay="indefinite"/>
                      </p:stCondLst>
                      <p:childTnLst>
                        <p:par>
                          <p:cTn id="154" fill="hold">
                            <p:stCondLst>
                              <p:cond delay="0"/>
                            </p:stCondLst>
                            <p:childTnLst>
                              <p:par>
                                <p:cTn id="155" presetID="18" presetClass="entr" presetSubtype="12" fill="hold" grpId="0" nodeType="clickEffect">
                                  <p:stCondLst>
                                    <p:cond delay="0"/>
                                  </p:stCondLst>
                                  <p:childTnLst>
                                    <p:set>
                                      <p:cBhvr>
                                        <p:cTn id="156" dur="1" fill="hold">
                                          <p:stCondLst>
                                            <p:cond delay="0"/>
                                          </p:stCondLst>
                                        </p:cTn>
                                        <p:tgtEl>
                                          <p:spTgt spid="24"/>
                                        </p:tgtEl>
                                        <p:attrNameLst>
                                          <p:attrName>style.visibility</p:attrName>
                                        </p:attrNameLst>
                                      </p:cBhvr>
                                      <p:to>
                                        <p:strVal val="visible"/>
                                      </p:to>
                                    </p:set>
                                    <p:animEffect transition="in" filter="strips(downLeft)">
                                      <p:cBhvr>
                                        <p:cTn id="157" dur="500"/>
                                        <p:tgtEl>
                                          <p:spTgt spid="24"/>
                                        </p:tgtEl>
                                      </p:cBhvr>
                                    </p:animEffect>
                                  </p:childTnLst>
                                </p:cTn>
                              </p:par>
                              <p:par>
                                <p:cTn id="158" presetID="18" presetClass="entr" presetSubtype="12" fill="hold" grpId="0" nodeType="withEffect">
                                  <p:stCondLst>
                                    <p:cond delay="0"/>
                                  </p:stCondLst>
                                  <p:childTnLst>
                                    <p:set>
                                      <p:cBhvr>
                                        <p:cTn id="159" dur="1" fill="hold">
                                          <p:stCondLst>
                                            <p:cond delay="0"/>
                                          </p:stCondLst>
                                        </p:cTn>
                                        <p:tgtEl>
                                          <p:spTgt spid="25"/>
                                        </p:tgtEl>
                                        <p:attrNameLst>
                                          <p:attrName>style.visibility</p:attrName>
                                        </p:attrNameLst>
                                      </p:cBhvr>
                                      <p:to>
                                        <p:strVal val="visible"/>
                                      </p:to>
                                    </p:set>
                                    <p:animEffect transition="in" filter="strips(downLeft)">
                                      <p:cBhvr>
                                        <p:cTn id="160" dur="500"/>
                                        <p:tgtEl>
                                          <p:spTgt spid="25"/>
                                        </p:tgtEl>
                                      </p:cBhvr>
                                    </p:animEffect>
                                  </p:childTnLst>
                                </p:cTn>
                              </p:par>
                              <p:par>
                                <p:cTn id="161" presetID="18" presetClass="entr" presetSubtype="12" fill="hold" grpId="0" nodeType="withEffect">
                                  <p:stCondLst>
                                    <p:cond delay="0"/>
                                  </p:stCondLst>
                                  <p:childTnLst>
                                    <p:set>
                                      <p:cBhvr>
                                        <p:cTn id="162" dur="1" fill="hold">
                                          <p:stCondLst>
                                            <p:cond delay="0"/>
                                          </p:stCondLst>
                                        </p:cTn>
                                        <p:tgtEl>
                                          <p:spTgt spid="26"/>
                                        </p:tgtEl>
                                        <p:attrNameLst>
                                          <p:attrName>style.visibility</p:attrName>
                                        </p:attrNameLst>
                                      </p:cBhvr>
                                      <p:to>
                                        <p:strVal val="visible"/>
                                      </p:to>
                                    </p:set>
                                    <p:animEffect transition="in" filter="strips(downLeft)">
                                      <p:cBhvr>
                                        <p:cTn id="163" dur="500"/>
                                        <p:tgtEl>
                                          <p:spTgt spid="26"/>
                                        </p:tgtEl>
                                      </p:cBhvr>
                                    </p:animEffect>
                                  </p:childTnLst>
                                </p:cTn>
                              </p:par>
                            </p:childTnLst>
                          </p:cTn>
                        </p:par>
                      </p:childTnLst>
                    </p:cTn>
                  </p:par>
                  <p:par>
                    <p:cTn id="164" fill="hold">
                      <p:stCondLst>
                        <p:cond delay="indefinite"/>
                      </p:stCondLst>
                      <p:childTnLst>
                        <p:par>
                          <p:cTn id="165" fill="hold">
                            <p:stCondLst>
                              <p:cond delay="0"/>
                            </p:stCondLst>
                            <p:childTnLst>
                              <p:par>
                                <p:cTn id="166" presetID="31" presetClass="entr" presetSubtype="0" fill="hold" grpId="0" nodeType="clickEffect">
                                  <p:stCondLst>
                                    <p:cond delay="0"/>
                                  </p:stCondLst>
                                  <p:childTnLst>
                                    <p:set>
                                      <p:cBhvr>
                                        <p:cTn id="167" dur="1" fill="hold">
                                          <p:stCondLst>
                                            <p:cond delay="0"/>
                                          </p:stCondLst>
                                        </p:cTn>
                                        <p:tgtEl>
                                          <p:spTgt spid="7"/>
                                        </p:tgtEl>
                                        <p:attrNameLst>
                                          <p:attrName>style.visibility</p:attrName>
                                        </p:attrNameLst>
                                      </p:cBhvr>
                                      <p:to>
                                        <p:strVal val="visible"/>
                                      </p:to>
                                    </p:set>
                                    <p:anim calcmode="lin" valueType="num">
                                      <p:cBhvr>
                                        <p:cTn id="168" dur="1000" fill="hold"/>
                                        <p:tgtEl>
                                          <p:spTgt spid="7"/>
                                        </p:tgtEl>
                                        <p:attrNameLst>
                                          <p:attrName>ppt_w</p:attrName>
                                        </p:attrNameLst>
                                      </p:cBhvr>
                                      <p:tavLst>
                                        <p:tav tm="0">
                                          <p:val>
                                            <p:fltVal val="0"/>
                                          </p:val>
                                        </p:tav>
                                        <p:tav tm="100000">
                                          <p:val>
                                            <p:strVal val="#ppt_w"/>
                                          </p:val>
                                        </p:tav>
                                      </p:tavLst>
                                    </p:anim>
                                    <p:anim calcmode="lin" valueType="num">
                                      <p:cBhvr>
                                        <p:cTn id="169" dur="1000" fill="hold"/>
                                        <p:tgtEl>
                                          <p:spTgt spid="7"/>
                                        </p:tgtEl>
                                        <p:attrNameLst>
                                          <p:attrName>ppt_h</p:attrName>
                                        </p:attrNameLst>
                                      </p:cBhvr>
                                      <p:tavLst>
                                        <p:tav tm="0">
                                          <p:val>
                                            <p:fltVal val="0"/>
                                          </p:val>
                                        </p:tav>
                                        <p:tav tm="100000">
                                          <p:val>
                                            <p:strVal val="#ppt_h"/>
                                          </p:val>
                                        </p:tav>
                                      </p:tavLst>
                                    </p:anim>
                                    <p:anim calcmode="lin" valueType="num">
                                      <p:cBhvr>
                                        <p:cTn id="170" dur="1000" fill="hold"/>
                                        <p:tgtEl>
                                          <p:spTgt spid="7"/>
                                        </p:tgtEl>
                                        <p:attrNameLst>
                                          <p:attrName>style.rotation</p:attrName>
                                        </p:attrNameLst>
                                      </p:cBhvr>
                                      <p:tavLst>
                                        <p:tav tm="0">
                                          <p:val>
                                            <p:fltVal val="90"/>
                                          </p:val>
                                        </p:tav>
                                        <p:tav tm="100000">
                                          <p:val>
                                            <p:fltVal val="0"/>
                                          </p:val>
                                        </p:tav>
                                      </p:tavLst>
                                    </p:anim>
                                    <p:animEffect transition="in" filter="fade">
                                      <p:cBhvr>
                                        <p:cTn id="171" dur="1000"/>
                                        <p:tgtEl>
                                          <p:spTgt spid="7"/>
                                        </p:tgtEl>
                                      </p:cBhvr>
                                    </p:animEffect>
                                  </p:childTnLst>
                                </p:cTn>
                              </p:par>
                              <p:par>
                                <p:cTn id="172" presetID="31" presetClass="entr" presetSubtype="0" fill="hold" grpId="0" nodeType="withEffect">
                                  <p:stCondLst>
                                    <p:cond delay="0"/>
                                  </p:stCondLst>
                                  <p:childTnLst>
                                    <p:set>
                                      <p:cBhvr>
                                        <p:cTn id="173" dur="1" fill="hold">
                                          <p:stCondLst>
                                            <p:cond delay="0"/>
                                          </p:stCondLst>
                                        </p:cTn>
                                        <p:tgtEl>
                                          <p:spTgt spid="8"/>
                                        </p:tgtEl>
                                        <p:attrNameLst>
                                          <p:attrName>style.visibility</p:attrName>
                                        </p:attrNameLst>
                                      </p:cBhvr>
                                      <p:to>
                                        <p:strVal val="visible"/>
                                      </p:to>
                                    </p:set>
                                    <p:anim calcmode="lin" valueType="num">
                                      <p:cBhvr>
                                        <p:cTn id="174" dur="1000" fill="hold"/>
                                        <p:tgtEl>
                                          <p:spTgt spid="8"/>
                                        </p:tgtEl>
                                        <p:attrNameLst>
                                          <p:attrName>ppt_w</p:attrName>
                                        </p:attrNameLst>
                                      </p:cBhvr>
                                      <p:tavLst>
                                        <p:tav tm="0">
                                          <p:val>
                                            <p:fltVal val="0"/>
                                          </p:val>
                                        </p:tav>
                                        <p:tav tm="100000">
                                          <p:val>
                                            <p:strVal val="#ppt_w"/>
                                          </p:val>
                                        </p:tav>
                                      </p:tavLst>
                                    </p:anim>
                                    <p:anim calcmode="lin" valueType="num">
                                      <p:cBhvr>
                                        <p:cTn id="175" dur="1000" fill="hold"/>
                                        <p:tgtEl>
                                          <p:spTgt spid="8"/>
                                        </p:tgtEl>
                                        <p:attrNameLst>
                                          <p:attrName>ppt_h</p:attrName>
                                        </p:attrNameLst>
                                      </p:cBhvr>
                                      <p:tavLst>
                                        <p:tav tm="0">
                                          <p:val>
                                            <p:fltVal val="0"/>
                                          </p:val>
                                        </p:tav>
                                        <p:tav tm="100000">
                                          <p:val>
                                            <p:strVal val="#ppt_h"/>
                                          </p:val>
                                        </p:tav>
                                      </p:tavLst>
                                    </p:anim>
                                    <p:anim calcmode="lin" valueType="num">
                                      <p:cBhvr>
                                        <p:cTn id="176" dur="1000" fill="hold"/>
                                        <p:tgtEl>
                                          <p:spTgt spid="8"/>
                                        </p:tgtEl>
                                        <p:attrNameLst>
                                          <p:attrName>style.rotation</p:attrName>
                                        </p:attrNameLst>
                                      </p:cBhvr>
                                      <p:tavLst>
                                        <p:tav tm="0">
                                          <p:val>
                                            <p:fltVal val="90"/>
                                          </p:val>
                                        </p:tav>
                                        <p:tav tm="100000">
                                          <p:val>
                                            <p:fltVal val="0"/>
                                          </p:val>
                                        </p:tav>
                                      </p:tavLst>
                                    </p:anim>
                                    <p:animEffect transition="in" filter="fade">
                                      <p:cBhvr>
                                        <p:cTn id="177" dur="1000"/>
                                        <p:tgtEl>
                                          <p:spTgt spid="8"/>
                                        </p:tgtEl>
                                      </p:cBhvr>
                                    </p:animEffect>
                                  </p:childTnLst>
                                </p:cTn>
                              </p:par>
                              <p:par>
                                <p:cTn id="178" presetID="31" presetClass="entr" presetSubtype="0" fill="hold" grpId="0" nodeType="withEffect">
                                  <p:stCondLst>
                                    <p:cond delay="0"/>
                                  </p:stCondLst>
                                  <p:childTnLst>
                                    <p:set>
                                      <p:cBhvr>
                                        <p:cTn id="179" dur="1" fill="hold">
                                          <p:stCondLst>
                                            <p:cond delay="0"/>
                                          </p:stCondLst>
                                        </p:cTn>
                                        <p:tgtEl>
                                          <p:spTgt spid="9"/>
                                        </p:tgtEl>
                                        <p:attrNameLst>
                                          <p:attrName>style.visibility</p:attrName>
                                        </p:attrNameLst>
                                      </p:cBhvr>
                                      <p:to>
                                        <p:strVal val="visible"/>
                                      </p:to>
                                    </p:set>
                                    <p:anim calcmode="lin" valueType="num">
                                      <p:cBhvr>
                                        <p:cTn id="180" dur="1000" fill="hold"/>
                                        <p:tgtEl>
                                          <p:spTgt spid="9"/>
                                        </p:tgtEl>
                                        <p:attrNameLst>
                                          <p:attrName>ppt_w</p:attrName>
                                        </p:attrNameLst>
                                      </p:cBhvr>
                                      <p:tavLst>
                                        <p:tav tm="0">
                                          <p:val>
                                            <p:fltVal val="0"/>
                                          </p:val>
                                        </p:tav>
                                        <p:tav tm="100000">
                                          <p:val>
                                            <p:strVal val="#ppt_w"/>
                                          </p:val>
                                        </p:tav>
                                      </p:tavLst>
                                    </p:anim>
                                    <p:anim calcmode="lin" valueType="num">
                                      <p:cBhvr>
                                        <p:cTn id="181" dur="1000" fill="hold"/>
                                        <p:tgtEl>
                                          <p:spTgt spid="9"/>
                                        </p:tgtEl>
                                        <p:attrNameLst>
                                          <p:attrName>ppt_h</p:attrName>
                                        </p:attrNameLst>
                                      </p:cBhvr>
                                      <p:tavLst>
                                        <p:tav tm="0">
                                          <p:val>
                                            <p:fltVal val="0"/>
                                          </p:val>
                                        </p:tav>
                                        <p:tav tm="100000">
                                          <p:val>
                                            <p:strVal val="#ppt_h"/>
                                          </p:val>
                                        </p:tav>
                                      </p:tavLst>
                                    </p:anim>
                                    <p:anim calcmode="lin" valueType="num">
                                      <p:cBhvr>
                                        <p:cTn id="182" dur="1000" fill="hold"/>
                                        <p:tgtEl>
                                          <p:spTgt spid="9"/>
                                        </p:tgtEl>
                                        <p:attrNameLst>
                                          <p:attrName>style.rotation</p:attrName>
                                        </p:attrNameLst>
                                      </p:cBhvr>
                                      <p:tavLst>
                                        <p:tav tm="0">
                                          <p:val>
                                            <p:fltVal val="90"/>
                                          </p:val>
                                        </p:tav>
                                        <p:tav tm="100000">
                                          <p:val>
                                            <p:fltVal val="0"/>
                                          </p:val>
                                        </p:tav>
                                      </p:tavLst>
                                    </p:anim>
                                    <p:animEffect transition="in" filter="fade">
                                      <p:cBhvr>
                                        <p:cTn id="183" dur="1000"/>
                                        <p:tgtEl>
                                          <p:spTgt spid="9"/>
                                        </p:tgtEl>
                                      </p:cBhvr>
                                    </p:animEffect>
                                  </p:childTnLst>
                                </p:cTn>
                              </p:par>
                              <p:par>
                                <p:cTn id="184" presetID="31" presetClass="entr" presetSubtype="0" fill="hold" grpId="0" nodeType="withEffect">
                                  <p:stCondLst>
                                    <p:cond delay="0"/>
                                  </p:stCondLst>
                                  <p:childTnLst>
                                    <p:set>
                                      <p:cBhvr>
                                        <p:cTn id="185" dur="1" fill="hold">
                                          <p:stCondLst>
                                            <p:cond delay="0"/>
                                          </p:stCondLst>
                                        </p:cTn>
                                        <p:tgtEl>
                                          <p:spTgt spid="10"/>
                                        </p:tgtEl>
                                        <p:attrNameLst>
                                          <p:attrName>style.visibility</p:attrName>
                                        </p:attrNameLst>
                                      </p:cBhvr>
                                      <p:to>
                                        <p:strVal val="visible"/>
                                      </p:to>
                                    </p:set>
                                    <p:anim calcmode="lin" valueType="num">
                                      <p:cBhvr>
                                        <p:cTn id="186" dur="1000" fill="hold"/>
                                        <p:tgtEl>
                                          <p:spTgt spid="10"/>
                                        </p:tgtEl>
                                        <p:attrNameLst>
                                          <p:attrName>ppt_w</p:attrName>
                                        </p:attrNameLst>
                                      </p:cBhvr>
                                      <p:tavLst>
                                        <p:tav tm="0">
                                          <p:val>
                                            <p:fltVal val="0"/>
                                          </p:val>
                                        </p:tav>
                                        <p:tav tm="100000">
                                          <p:val>
                                            <p:strVal val="#ppt_w"/>
                                          </p:val>
                                        </p:tav>
                                      </p:tavLst>
                                    </p:anim>
                                    <p:anim calcmode="lin" valueType="num">
                                      <p:cBhvr>
                                        <p:cTn id="187" dur="1000" fill="hold"/>
                                        <p:tgtEl>
                                          <p:spTgt spid="10"/>
                                        </p:tgtEl>
                                        <p:attrNameLst>
                                          <p:attrName>ppt_h</p:attrName>
                                        </p:attrNameLst>
                                      </p:cBhvr>
                                      <p:tavLst>
                                        <p:tav tm="0">
                                          <p:val>
                                            <p:fltVal val="0"/>
                                          </p:val>
                                        </p:tav>
                                        <p:tav tm="100000">
                                          <p:val>
                                            <p:strVal val="#ppt_h"/>
                                          </p:val>
                                        </p:tav>
                                      </p:tavLst>
                                    </p:anim>
                                    <p:anim calcmode="lin" valueType="num">
                                      <p:cBhvr>
                                        <p:cTn id="188" dur="1000" fill="hold"/>
                                        <p:tgtEl>
                                          <p:spTgt spid="10"/>
                                        </p:tgtEl>
                                        <p:attrNameLst>
                                          <p:attrName>style.rotation</p:attrName>
                                        </p:attrNameLst>
                                      </p:cBhvr>
                                      <p:tavLst>
                                        <p:tav tm="0">
                                          <p:val>
                                            <p:fltVal val="90"/>
                                          </p:val>
                                        </p:tav>
                                        <p:tav tm="100000">
                                          <p:val>
                                            <p:fltVal val="0"/>
                                          </p:val>
                                        </p:tav>
                                      </p:tavLst>
                                    </p:anim>
                                    <p:animEffect transition="in" filter="fade">
                                      <p:cBhvr>
                                        <p:cTn id="189" dur="1000"/>
                                        <p:tgtEl>
                                          <p:spTgt spid="10"/>
                                        </p:tgtEl>
                                      </p:cBhvr>
                                    </p:animEffect>
                                  </p:childTnLst>
                                </p:cTn>
                              </p:par>
                              <p:par>
                                <p:cTn id="190" presetID="31" presetClass="entr" presetSubtype="0" fill="hold" grpId="0" nodeType="withEffect">
                                  <p:stCondLst>
                                    <p:cond delay="0"/>
                                  </p:stCondLst>
                                  <p:childTnLst>
                                    <p:set>
                                      <p:cBhvr>
                                        <p:cTn id="191" dur="1" fill="hold">
                                          <p:stCondLst>
                                            <p:cond delay="0"/>
                                          </p:stCondLst>
                                        </p:cTn>
                                        <p:tgtEl>
                                          <p:spTgt spid="11"/>
                                        </p:tgtEl>
                                        <p:attrNameLst>
                                          <p:attrName>style.visibility</p:attrName>
                                        </p:attrNameLst>
                                      </p:cBhvr>
                                      <p:to>
                                        <p:strVal val="visible"/>
                                      </p:to>
                                    </p:set>
                                    <p:anim calcmode="lin" valueType="num">
                                      <p:cBhvr>
                                        <p:cTn id="192" dur="1000" fill="hold"/>
                                        <p:tgtEl>
                                          <p:spTgt spid="11"/>
                                        </p:tgtEl>
                                        <p:attrNameLst>
                                          <p:attrName>ppt_w</p:attrName>
                                        </p:attrNameLst>
                                      </p:cBhvr>
                                      <p:tavLst>
                                        <p:tav tm="0">
                                          <p:val>
                                            <p:fltVal val="0"/>
                                          </p:val>
                                        </p:tav>
                                        <p:tav tm="100000">
                                          <p:val>
                                            <p:strVal val="#ppt_w"/>
                                          </p:val>
                                        </p:tav>
                                      </p:tavLst>
                                    </p:anim>
                                    <p:anim calcmode="lin" valueType="num">
                                      <p:cBhvr>
                                        <p:cTn id="193" dur="1000" fill="hold"/>
                                        <p:tgtEl>
                                          <p:spTgt spid="11"/>
                                        </p:tgtEl>
                                        <p:attrNameLst>
                                          <p:attrName>ppt_h</p:attrName>
                                        </p:attrNameLst>
                                      </p:cBhvr>
                                      <p:tavLst>
                                        <p:tav tm="0">
                                          <p:val>
                                            <p:fltVal val="0"/>
                                          </p:val>
                                        </p:tav>
                                        <p:tav tm="100000">
                                          <p:val>
                                            <p:strVal val="#ppt_h"/>
                                          </p:val>
                                        </p:tav>
                                      </p:tavLst>
                                    </p:anim>
                                    <p:anim calcmode="lin" valueType="num">
                                      <p:cBhvr>
                                        <p:cTn id="194" dur="1000" fill="hold"/>
                                        <p:tgtEl>
                                          <p:spTgt spid="11"/>
                                        </p:tgtEl>
                                        <p:attrNameLst>
                                          <p:attrName>style.rotation</p:attrName>
                                        </p:attrNameLst>
                                      </p:cBhvr>
                                      <p:tavLst>
                                        <p:tav tm="0">
                                          <p:val>
                                            <p:fltVal val="90"/>
                                          </p:val>
                                        </p:tav>
                                        <p:tav tm="100000">
                                          <p:val>
                                            <p:fltVal val="0"/>
                                          </p:val>
                                        </p:tav>
                                      </p:tavLst>
                                    </p:anim>
                                    <p:animEffect transition="in" filter="fade">
                                      <p:cBhvr>
                                        <p:cTn id="195" dur="1000"/>
                                        <p:tgtEl>
                                          <p:spTgt spid="11"/>
                                        </p:tgtEl>
                                      </p:cBhvr>
                                    </p:animEffect>
                                  </p:childTnLst>
                                </p:cTn>
                              </p:par>
                            </p:childTnLst>
                          </p:cTn>
                        </p:par>
                      </p:childTnLst>
                    </p:cTn>
                  </p:par>
                  <p:par>
                    <p:cTn id="196" fill="hold">
                      <p:stCondLst>
                        <p:cond delay="indefinite"/>
                      </p:stCondLst>
                      <p:childTnLst>
                        <p:par>
                          <p:cTn id="197" fill="hold">
                            <p:stCondLst>
                              <p:cond delay="0"/>
                            </p:stCondLst>
                            <p:childTnLst>
                              <p:par>
                                <p:cTn id="198" presetID="10" presetClass="entr" presetSubtype="0" fill="hold" nodeType="clickEffect">
                                  <p:stCondLst>
                                    <p:cond delay="0"/>
                                  </p:stCondLst>
                                  <p:childTnLst>
                                    <p:set>
                                      <p:cBhvr>
                                        <p:cTn id="199" dur="1" fill="hold">
                                          <p:stCondLst>
                                            <p:cond delay="0"/>
                                          </p:stCondLst>
                                        </p:cTn>
                                        <p:tgtEl>
                                          <p:spTgt spid="2073"/>
                                        </p:tgtEl>
                                        <p:attrNameLst>
                                          <p:attrName>style.visibility</p:attrName>
                                        </p:attrNameLst>
                                      </p:cBhvr>
                                      <p:to>
                                        <p:strVal val="visible"/>
                                      </p:to>
                                    </p:set>
                                    <p:animEffect transition="in" filter="fade">
                                      <p:cBhvr>
                                        <p:cTn id="200" dur="500"/>
                                        <p:tgtEl>
                                          <p:spTgt spid="2073"/>
                                        </p:tgtEl>
                                      </p:cBhvr>
                                    </p:animEffect>
                                  </p:childTnLst>
                                </p:cTn>
                              </p:par>
                            </p:childTnLst>
                          </p:cTn>
                        </p:par>
                      </p:childTnLst>
                    </p:cTn>
                  </p:par>
                  <p:par>
                    <p:cTn id="201" fill="hold">
                      <p:stCondLst>
                        <p:cond delay="indefinite"/>
                      </p:stCondLst>
                      <p:childTnLst>
                        <p:par>
                          <p:cTn id="202" fill="hold">
                            <p:stCondLst>
                              <p:cond delay="0"/>
                            </p:stCondLst>
                            <p:childTnLst>
                              <p:par>
                                <p:cTn id="203" presetID="10" presetClass="entr" presetSubtype="0" fill="hold" nodeType="clickEffect">
                                  <p:stCondLst>
                                    <p:cond delay="0"/>
                                  </p:stCondLst>
                                  <p:childTnLst>
                                    <p:set>
                                      <p:cBhvr>
                                        <p:cTn id="204" dur="1" fill="hold">
                                          <p:stCondLst>
                                            <p:cond delay="0"/>
                                          </p:stCondLst>
                                        </p:cTn>
                                        <p:tgtEl>
                                          <p:spTgt spid="2072"/>
                                        </p:tgtEl>
                                        <p:attrNameLst>
                                          <p:attrName>style.visibility</p:attrName>
                                        </p:attrNameLst>
                                      </p:cBhvr>
                                      <p:to>
                                        <p:strVal val="visible"/>
                                      </p:to>
                                    </p:set>
                                    <p:animEffect transition="in" filter="fade">
                                      <p:cBhvr>
                                        <p:cTn id="205" dur="500"/>
                                        <p:tgtEl>
                                          <p:spTgt spid="2072"/>
                                        </p:tgtEl>
                                      </p:cBhvr>
                                    </p:animEffect>
                                  </p:childTnLst>
                                </p:cTn>
                              </p:par>
                            </p:childTnLst>
                          </p:cTn>
                        </p:par>
                      </p:childTnLst>
                    </p:cTn>
                  </p:par>
                  <p:par>
                    <p:cTn id="206" fill="hold">
                      <p:stCondLst>
                        <p:cond delay="indefinite"/>
                      </p:stCondLst>
                      <p:childTnLst>
                        <p:par>
                          <p:cTn id="207" fill="hold">
                            <p:stCondLst>
                              <p:cond delay="0"/>
                            </p:stCondLst>
                            <p:childTnLst>
                              <p:par>
                                <p:cTn id="208" presetID="10" presetClass="entr" presetSubtype="0" fill="hold" nodeType="clickEffect">
                                  <p:stCondLst>
                                    <p:cond delay="0"/>
                                  </p:stCondLst>
                                  <p:childTnLst>
                                    <p:set>
                                      <p:cBhvr>
                                        <p:cTn id="209" dur="1" fill="hold">
                                          <p:stCondLst>
                                            <p:cond delay="0"/>
                                          </p:stCondLst>
                                        </p:cTn>
                                        <p:tgtEl>
                                          <p:spTgt spid="2075"/>
                                        </p:tgtEl>
                                        <p:attrNameLst>
                                          <p:attrName>style.visibility</p:attrName>
                                        </p:attrNameLst>
                                      </p:cBhvr>
                                      <p:to>
                                        <p:strVal val="visible"/>
                                      </p:to>
                                    </p:set>
                                    <p:animEffect transition="in" filter="fade">
                                      <p:cBhvr>
                                        <p:cTn id="210" dur="500"/>
                                        <p:tgtEl>
                                          <p:spTgt spid="2075"/>
                                        </p:tgtEl>
                                      </p:cBhvr>
                                    </p:animEffect>
                                  </p:childTnLst>
                                </p:cTn>
                              </p:par>
                            </p:childTnLst>
                          </p:cTn>
                        </p:par>
                      </p:childTnLst>
                    </p:cTn>
                  </p:par>
                  <p:par>
                    <p:cTn id="211" fill="hold">
                      <p:stCondLst>
                        <p:cond delay="indefinite"/>
                      </p:stCondLst>
                      <p:childTnLst>
                        <p:par>
                          <p:cTn id="212" fill="hold">
                            <p:stCondLst>
                              <p:cond delay="0"/>
                            </p:stCondLst>
                            <p:childTnLst>
                              <p:par>
                                <p:cTn id="213" presetID="10" presetClass="entr" presetSubtype="0" fill="hold" nodeType="clickEffect">
                                  <p:stCondLst>
                                    <p:cond delay="0"/>
                                  </p:stCondLst>
                                  <p:childTnLst>
                                    <p:set>
                                      <p:cBhvr>
                                        <p:cTn id="214" dur="1" fill="hold">
                                          <p:stCondLst>
                                            <p:cond delay="0"/>
                                          </p:stCondLst>
                                        </p:cTn>
                                        <p:tgtEl>
                                          <p:spTgt spid="2074"/>
                                        </p:tgtEl>
                                        <p:attrNameLst>
                                          <p:attrName>style.visibility</p:attrName>
                                        </p:attrNameLst>
                                      </p:cBhvr>
                                      <p:to>
                                        <p:strVal val="visible"/>
                                      </p:to>
                                    </p:set>
                                    <p:animEffect transition="in" filter="fade">
                                      <p:cBhvr>
                                        <p:cTn id="215" dur="500"/>
                                        <p:tgtEl>
                                          <p:spTgt spid="2074"/>
                                        </p:tgtEl>
                                      </p:cBhvr>
                                    </p:animEffect>
                                  </p:childTnLst>
                                </p:cTn>
                              </p:par>
                            </p:childTnLst>
                          </p:cTn>
                        </p:par>
                      </p:childTnLst>
                    </p:cTn>
                  </p:par>
                  <p:par>
                    <p:cTn id="216" fill="hold">
                      <p:stCondLst>
                        <p:cond delay="indefinite"/>
                      </p:stCondLst>
                      <p:childTnLst>
                        <p:par>
                          <p:cTn id="217" fill="hold">
                            <p:stCondLst>
                              <p:cond delay="0"/>
                            </p:stCondLst>
                            <p:childTnLst>
                              <p:par>
                                <p:cTn id="218" presetID="10" presetClass="entr" presetSubtype="0" fill="hold" nodeType="clickEffect">
                                  <p:stCondLst>
                                    <p:cond delay="0"/>
                                  </p:stCondLst>
                                  <p:childTnLst>
                                    <p:set>
                                      <p:cBhvr>
                                        <p:cTn id="219" dur="1" fill="hold">
                                          <p:stCondLst>
                                            <p:cond delay="0"/>
                                          </p:stCondLst>
                                        </p:cTn>
                                        <p:tgtEl>
                                          <p:spTgt spid="2077"/>
                                        </p:tgtEl>
                                        <p:attrNameLst>
                                          <p:attrName>style.visibility</p:attrName>
                                        </p:attrNameLst>
                                      </p:cBhvr>
                                      <p:to>
                                        <p:strVal val="visible"/>
                                      </p:to>
                                    </p:set>
                                    <p:animEffect transition="in" filter="fade">
                                      <p:cBhvr>
                                        <p:cTn id="220" dur="500"/>
                                        <p:tgtEl>
                                          <p:spTgt spid="2077"/>
                                        </p:tgtEl>
                                      </p:cBhvr>
                                    </p:animEffect>
                                  </p:childTnLst>
                                </p:cTn>
                              </p:par>
                            </p:childTnLst>
                          </p:cTn>
                        </p:par>
                      </p:childTnLst>
                    </p:cTn>
                  </p:par>
                  <p:par>
                    <p:cTn id="221" fill="hold">
                      <p:stCondLst>
                        <p:cond delay="indefinite"/>
                      </p:stCondLst>
                      <p:childTnLst>
                        <p:par>
                          <p:cTn id="222" fill="hold">
                            <p:stCondLst>
                              <p:cond delay="0"/>
                            </p:stCondLst>
                            <p:childTnLst>
                              <p:par>
                                <p:cTn id="223" presetID="10" presetClass="entr" presetSubtype="0" fill="hold" nodeType="clickEffect">
                                  <p:stCondLst>
                                    <p:cond delay="0"/>
                                  </p:stCondLst>
                                  <p:childTnLst>
                                    <p:set>
                                      <p:cBhvr>
                                        <p:cTn id="224" dur="1" fill="hold">
                                          <p:stCondLst>
                                            <p:cond delay="0"/>
                                          </p:stCondLst>
                                        </p:cTn>
                                        <p:tgtEl>
                                          <p:spTgt spid="2078"/>
                                        </p:tgtEl>
                                        <p:attrNameLst>
                                          <p:attrName>style.visibility</p:attrName>
                                        </p:attrNameLst>
                                      </p:cBhvr>
                                      <p:to>
                                        <p:strVal val="visible"/>
                                      </p:to>
                                    </p:set>
                                    <p:animEffect transition="in" filter="fade">
                                      <p:cBhvr>
                                        <p:cTn id="225" dur="500"/>
                                        <p:tgtEl>
                                          <p:spTgt spid="2078"/>
                                        </p:tgtEl>
                                      </p:cBhvr>
                                    </p:animEffect>
                                  </p:childTnLst>
                                </p:cTn>
                              </p:par>
                            </p:childTnLst>
                          </p:cTn>
                        </p:par>
                      </p:childTnLst>
                    </p:cTn>
                  </p:par>
                  <p:par>
                    <p:cTn id="226" fill="hold">
                      <p:stCondLst>
                        <p:cond delay="indefinite"/>
                      </p:stCondLst>
                      <p:childTnLst>
                        <p:par>
                          <p:cTn id="227" fill="hold">
                            <p:stCondLst>
                              <p:cond delay="0"/>
                            </p:stCondLst>
                            <p:childTnLst>
                              <p:par>
                                <p:cTn id="228" presetID="10" presetClass="entr" presetSubtype="0" fill="hold" nodeType="clickEffect">
                                  <p:stCondLst>
                                    <p:cond delay="0"/>
                                  </p:stCondLst>
                                  <p:childTnLst>
                                    <p:set>
                                      <p:cBhvr>
                                        <p:cTn id="229" dur="1" fill="hold">
                                          <p:stCondLst>
                                            <p:cond delay="0"/>
                                          </p:stCondLst>
                                        </p:cTn>
                                        <p:tgtEl>
                                          <p:spTgt spid="2076"/>
                                        </p:tgtEl>
                                        <p:attrNameLst>
                                          <p:attrName>style.visibility</p:attrName>
                                        </p:attrNameLst>
                                      </p:cBhvr>
                                      <p:to>
                                        <p:strVal val="visible"/>
                                      </p:to>
                                    </p:set>
                                    <p:animEffect transition="in" filter="fade">
                                      <p:cBhvr>
                                        <p:cTn id="230" dur="500"/>
                                        <p:tgtEl>
                                          <p:spTgt spid="2076"/>
                                        </p:tgtEl>
                                      </p:cBhvr>
                                    </p:animEffect>
                                  </p:childTnLst>
                                </p:cTn>
                              </p:par>
                            </p:childTnLst>
                          </p:cTn>
                        </p:par>
                      </p:childTnLst>
                    </p:cTn>
                  </p:par>
                  <p:par>
                    <p:cTn id="231" fill="hold">
                      <p:stCondLst>
                        <p:cond delay="indefinite"/>
                      </p:stCondLst>
                      <p:childTnLst>
                        <p:par>
                          <p:cTn id="232" fill="hold">
                            <p:stCondLst>
                              <p:cond delay="0"/>
                            </p:stCondLst>
                            <p:childTnLst>
                              <p:par>
                                <p:cTn id="233" presetID="10" presetClass="entr" presetSubtype="0" fill="hold" nodeType="clickEffect">
                                  <p:stCondLst>
                                    <p:cond delay="0"/>
                                  </p:stCondLst>
                                  <p:childTnLst>
                                    <p:set>
                                      <p:cBhvr>
                                        <p:cTn id="234" dur="1" fill="hold">
                                          <p:stCondLst>
                                            <p:cond delay="0"/>
                                          </p:stCondLst>
                                        </p:cTn>
                                        <p:tgtEl>
                                          <p:spTgt spid="2079"/>
                                        </p:tgtEl>
                                        <p:attrNameLst>
                                          <p:attrName>style.visibility</p:attrName>
                                        </p:attrNameLst>
                                      </p:cBhvr>
                                      <p:to>
                                        <p:strVal val="visible"/>
                                      </p:to>
                                    </p:set>
                                    <p:animEffect transition="in" filter="fade">
                                      <p:cBhvr>
                                        <p:cTn id="235" dur="500"/>
                                        <p:tgtEl>
                                          <p:spTgt spid="2079"/>
                                        </p:tgtEl>
                                      </p:cBhvr>
                                    </p:animEffect>
                                  </p:childTnLst>
                                </p:cTn>
                              </p:par>
                            </p:childTnLst>
                          </p:cTn>
                        </p:par>
                      </p:childTnLst>
                    </p:cTn>
                  </p:par>
                  <p:par>
                    <p:cTn id="236" fill="hold">
                      <p:stCondLst>
                        <p:cond delay="indefinite"/>
                      </p:stCondLst>
                      <p:childTnLst>
                        <p:par>
                          <p:cTn id="237" fill="hold">
                            <p:stCondLst>
                              <p:cond delay="0"/>
                            </p:stCondLst>
                            <p:childTnLst>
                              <p:par>
                                <p:cTn id="238" presetID="10" presetClass="entr" presetSubtype="0" fill="hold" nodeType="clickEffect">
                                  <p:stCondLst>
                                    <p:cond delay="0"/>
                                  </p:stCondLst>
                                  <p:childTnLst>
                                    <p:set>
                                      <p:cBhvr>
                                        <p:cTn id="239" dur="1" fill="hold">
                                          <p:stCondLst>
                                            <p:cond delay="0"/>
                                          </p:stCondLst>
                                        </p:cTn>
                                        <p:tgtEl>
                                          <p:spTgt spid="2081"/>
                                        </p:tgtEl>
                                        <p:attrNameLst>
                                          <p:attrName>style.visibility</p:attrName>
                                        </p:attrNameLst>
                                      </p:cBhvr>
                                      <p:to>
                                        <p:strVal val="visible"/>
                                      </p:to>
                                    </p:set>
                                    <p:animEffect transition="in" filter="fade">
                                      <p:cBhvr>
                                        <p:cTn id="240" dur="500"/>
                                        <p:tgtEl>
                                          <p:spTgt spid="2081"/>
                                        </p:tgtEl>
                                      </p:cBhvr>
                                    </p:animEffect>
                                  </p:childTnLst>
                                </p:cTn>
                              </p:par>
                            </p:childTnLst>
                          </p:cTn>
                        </p:par>
                      </p:childTnLst>
                    </p:cTn>
                  </p:par>
                  <p:par>
                    <p:cTn id="241" fill="hold">
                      <p:stCondLst>
                        <p:cond delay="indefinite"/>
                      </p:stCondLst>
                      <p:childTnLst>
                        <p:par>
                          <p:cTn id="242" fill="hold">
                            <p:stCondLst>
                              <p:cond delay="0"/>
                            </p:stCondLst>
                            <p:childTnLst>
                              <p:par>
                                <p:cTn id="243" presetID="10" presetClass="entr" presetSubtype="0" fill="hold" nodeType="clickEffect">
                                  <p:stCondLst>
                                    <p:cond delay="0"/>
                                  </p:stCondLst>
                                  <p:childTnLst>
                                    <p:set>
                                      <p:cBhvr>
                                        <p:cTn id="244" dur="1" fill="hold">
                                          <p:stCondLst>
                                            <p:cond delay="0"/>
                                          </p:stCondLst>
                                        </p:cTn>
                                        <p:tgtEl>
                                          <p:spTgt spid="2084"/>
                                        </p:tgtEl>
                                        <p:attrNameLst>
                                          <p:attrName>style.visibility</p:attrName>
                                        </p:attrNameLst>
                                      </p:cBhvr>
                                      <p:to>
                                        <p:strVal val="visible"/>
                                      </p:to>
                                    </p:set>
                                    <p:animEffect transition="in" filter="fade">
                                      <p:cBhvr>
                                        <p:cTn id="245" dur="500"/>
                                        <p:tgtEl>
                                          <p:spTgt spid="2084"/>
                                        </p:tgtEl>
                                      </p:cBhvr>
                                    </p:animEffect>
                                  </p:childTnLst>
                                </p:cTn>
                              </p:par>
                            </p:childTnLst>
                          </p:cTn>
                        </p:par>
                      </p:childTnLst>
                    </p:cTn>
                  </p:par>
                  <p:par>
                    <p:cTn id="246" fill="hold">
                      <p:stCondLst>
                        <p:cond delay="indefinite"/>
                      </p:stCondLst>
                      <p:childTnLst>
                        <p:par>
                          <p:cTn id="247" fill="hold">
                            <p:stCondLst>
                              <p:cond delay="0"/>
                            </p:stCondLst>
                            <p:childTnLst>
                              <p:par>
                                <p:cTn id="248" presetID="10" presetClass="entr" presetSubtype="0" fill="hold" nodeType="clickEffect">
                                  <p:stCondLst>
                                    <p:cond delay="0"/>
                                  </p:stCondLst>
                                  <p:childTnLst>
                                    <p:set>
                                      <p:cBhvr>
                                        <p:cTn id="249" dur="1" fill="hold">
                                          <p:stCondLst>
                                            <p:cond delay="0"/>
                                          </p:stCondLst>
                                        </p:cTn>
                                        <p:tgtEl>
                                          <p:spTgt spid="2087"/>
                                        </p:tgtEl>
                                        <p:attrNameLst>
                                          <p:attrName>style.visibility</p:attrName>
                                        </p:attrNameLst>
                                      </p:cBhvr>
                                      <p:to>
                                        <p:strVal val="visible"/>
                                      </p:to>
                                    </p:set>
                                    <p:animEffect transition="in" filter="fade">
                                      <p:cBhvr>
                                        <p:cTn id="250" dur="500"/>
                                        <p:tgtEl>
                                          <p:spTgt spid="2087"/>
                                        </p:tgtEl>
                                      </p:cBhvr>
                                    </p:animEffect>
                                  </p:childTnLst>
                                </p:cTn>
                              </p:par>
                            </p:childTnLst>
                          </p:cTn>
                        </p:par>
                      </p:childTnLst>
                    </p:cTn>
                  </p:par>
                  <p:par>
                    <p:cTn id="251" fill="hold">
                      <p:stCondLst>
                        <p:cond delay="indefinite"/>
                      </p:stCondLst>
                      <p:childTnLst>
                        <p:par>
                          <p:cTn id="252" fill="hold">
                            <p:stCondLst>
                              <p:cond delay="0"/>
                            </p:stCondLst>
                            <p:childTnLst>
                              <p:par>
                                <p:cTn id="253" presetID="10" presetClass="entr" presetSubtype="0" fill="hold" nodeType="clickEffect">
                                  <p:stCondLst>
                                    <p:cond delay="0"/>
                                  </p:stCondLst>
                                  <p:childTnLst>
                                    <p:set>
                                      <p:cBhvr>
                                        <p:cTn id="254" dur="1" fill="hold">
                                          <p:stCondLst>
                                            <p:cond delay="0"/>
                                          </p:stCondLst>
                                        </p:cTn>
                                        <p:tgtEl>
                                          <p:spTgt spid="2080"/>
                                        </p:tgtEl>
                                        <p:attrNameLst>
                                          <p:attrName>style.visibility</p:attrName>
                                        </p:attrNameLst>
                                      </p:cBhvr>
                                      <p:to>
                                        <p:strVal val="visible"/>
                                      </p:to>
                                    </p:set>
                                    <p:animEffect transition="in" filter="fade">
                                      <p:cBhvr>
                                        <p:cTn id="255" dur="500"/>
                                        <p:tgtEl>
                                          <p:spTgt spid="20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animBg="1"/>
      <p:bldP spid="6" grpId="0" animBg="1"/>
      <p:bldP spid="7" grpId="0" animBg="1"/>
      <p:bldP spid="9" grpId="0" animBg="1"/>
      <p:bldP spid="10" grpId="0" animBg="1"/>
      <p:bldP spid="11" grpId="0" animBg="1"/>
      <p:bldP spid="12" grpId="0" animBg="1"/>
      <p:bldP spid="14" grpId="0" animBg="1"/>
      <p:bldP spid="17" grpId="0" animBg="1"/>
      <p:bldP spid="18" grpId="0" animBg="1"/>
      <p:bldP spid="20" grpId="0" animBg="1"/>
      <p:bldP spid="21" grpId="0" animBg="1"/>
      <p:bldP spid="22" grpId="0" animBg="1"/>
      <p:bldP spid="23" grpId="0" animBg="1"/>
      <p:bldP spid="24" grpId="0" animBg="1"/>
      <p:bldP spid="25" grpId="0" animBg="1"/>
      <p:bldP spid="26" grpId="0" animBg="1"/>
      <p:bldP spid="27" grpId="0" animBg="1"/>
      <p:bldP spid="29" grpId="0" animBg="1"/>
      <p:bldP spid="30" grpId="0" animBg="1"/>
      <p:bldP spid="31" grpId="0" animBg="1"/>
      <p:bldP spid="35" grpId="0" animBg="1"/>
      <p:bldP spid="32" grpId="0" animBg="1"/>
      <p:bldP spid="33"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42527" y="538660"/>
            <a:ext cx="7583487" cy="1044388"/>
          </a:xfrm>
        </p:spPr>
        <p:txBody>
          <a:bodyPr/>
          <a:lstStyle/>
          <a:p>
            <a:pPr algn="ctr"/>
            <a:r>
              <a:rPr lang="es-MX" dirty="0"/>
              <a:t>Elementos constitutivos de la acción Proforma propuesta</a:t>
            </a:r>
          </a:p>
        </p:txBody>
      </p:sp>
      <p:graphicFrame>
        <p:nvGraphicFramePr>
          <p:cNvPr id="4" name="Diagram 3"/>
          <p:cNvGraphicFramePr/>
          <p:nvPr>
            <p:extLst>
              <p:ext uri="{D42A27DB-BD31-4B8C-83A1-F6EECF244321}">
                <p14:modId xmlns:p14="http://schemas.microsoft.com/office/powerpoint/2010/main" val="2847543960"/>
              </p:ext>
            </p:extLst>
          </p:nvPr>
        </p:nvGraphicFramePr>
        <p:xfrm>
          <a:off x="700633" y="2443675"/>
          <a:ext cx="7583487"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p:cNvGrpSpPr/>
          <p:nvPr/>
        </p:nvGrpSpPr>
        <p:grpSpPr>
          <a:xfrm>
            <a:off x="3401719" y="1839889"/>
            <a:ext cx="2309812" cy="524956"/>
            <a:chOff x="2668366" y="168379"/>
            <a:chExt cx="2309812" cy="524956"/>
          </a:xfrm>
        </p:grpSpPr>
        <p:sp>
          <p:nvSpPr>
            <p:cNvPr id="7" name="Rounded Rectangle 6"/>
            <p:cNvSpPr/>
            <p:nvPr/>
          </p:nvSpPr>
          <p:spPr>
            <a:xfrm>
              <a:off x="2668366" y="168379"/>
              <a:ext cx="2309812" cy="524956"/>
            </a:xfrm>
            <a:prstGeom prst="roundRect">
              <a:avLst>
                <a:gd name="adj" fmla="val 10000"/>
              </a:avLst>
            </a:prstGeom>
          </p:spPr>
          <p:style>
            <a:lnRef idx="2">
              <a:schemeClr val="accent3"/>
            </a:lnRef>
            <a:fillRef idx="1">
              <a:schemeClr val="lt1"/>
            </a:fillRef>
            <a:effectRef idx="0">
              <a:schemeClr val="accent3"/>
            </a:effectRef>
            <a:fontRef idx="minor">
              <a:schemeClr val="dk1"/>
            </a:fontRef>
          </p:style>
        </p:sp>
        <p:sp>
          <p:nvSpPr>
            <p:cNvPr id="8" name="Rounded Rectangle 4"/>
            <p:cNvSpPr/>
            <p:nvPr/>
          </p:nvSpPr>
          <p:spPr>
            <a:xfrm>
              <a:off x="2683741" y="183754"/>
              <a:ext cx="2279062" cy="494206"/>
            </a:xfrm>
            <a:prstGeom prst="rect">
              <a:avLst/>
            </a:prstGeom>
          </p:spPr>
          <p:style>
            <a:lnRef idx="2">
              <a:schemeClr val="accent3"/>
            </a:lnRef>
            <a:fillRef idx="1">
              <a:schemeClr val="lt1"/>
            </a:fillRef>
            <a:effectRef idx="0">
              <a:schemeClr val="accent3"/>
            </a:effectRef>
            <a:fontRef idx="minor">
              <a:schemeClr val="dk1"/>
            </a:fontRef>
          </p:style>
          <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MX" dirty="0"/>
                <a:t>Elemento Constitutivo</a:t>
              </a:r>
              <a:endParaRPr lang="es-MX" sz="1800" kern="1200" dirty="0"/>
            </a:p>
          </p:txBody>
        </p:sp>
      </p:grpSp>
      <p:grpSp>
        <p:nvGrpSpPr>
          <p:cNvPr id="9" name="Group 8"/>
          <p:cNvGrpSpPr/>
          <p:nvPr/>
        </p:nvGrpSpPr>
        <p:grpSpPr>
          <a:xfrm>
            <a:off x="700633" y="1856046"/>
            <a:ext cx="2309812" cy="524956"/>
            <a:chOff x="2668366" y="168379"/>
            <a:chExt cx="2309812" cy="524956"/>
          </a:xfrm>
        </p:grpSpPr>
        <p:sp>
          <p:nvSpPr>
            <p:cNvPr id="10" name="Rounded Rectangle 9"/>
            <p:cNvSpPr/>
            <p:nvPr/>
          </p:nvSpPr>
          <p:spPr>
            <a:xfrm>
              <a:off x="2668366" y="168379"/>
              <a:ext cx="2309812" cy="524956"/>
            </a:xfrm>
            <a:prstGeom prst="roundRect">
              <a:avLst>
                <a:gd name="adj" fmla="val 10000"/>
              </a:avLst>
            </a:prstGeom>
          </p:spPr>
          <p:style>
            <a:lnRef idx="2">
              <a:schemeClr val="accent5"/>
            </a:lnRef>
            <a:fillRef idx="1">
              <a:schemeClr val="lt1"/>
            </a:fillRef>
            <a:effectRef idx="0">
              <a:schemeClr val="accent5"/>
            </a:effectRef>
            <a:fontRef idx="minor">
              <a:schemeClr val="dk1"/>
            </a:fontRef>
          </p:style>
        </p:sp>
        <p:sp>
          <p:nvSpPr>
            <p:cNvPr id="11" name="Rounded Rectangle 4"/>
            <p:cNvSpPr/>
            <p:nvPr/>
          </p:nvSpPr>
          <p:spPr>
            <a:xfrm>
              <a:off x="2683741" y="183754"/>
              <a:ext cx="2279062" cy="494206"/>
            </a:xfrm>
            <a:prstGeom prst="rect">
              <a:avLst/>
            </a:prstGeom>
          </p:spPr>
          <p:style>
            <a:lnRef idx="2">
              <a:schemeClr val="accent5"/>
            </a:lnRef>
            <a:fillRef idx="1">
              <a:schemeClr val="lt1"/>
            </a:fillRef>
            <a:effectRef idx="0">
              <a:schemeClr val="accent5"/>
            </a:effectRef>
            <a:fontRef idx="minor">
              <a:schemeClr val="dk1"/>
            </a:fontRef>
          </p:style>
          <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MX" sz="1800" kern="1200" dirty="0"/>
                <a:t>Hecho</a:t>
              </a:r>
            </a:p>
          </p:txBody>
        </p:sp>
      </p:grpSp>
      <p:grpSp>
        <p:nvGrpSpPr>
          <p:cNvPr id="12" name="Group 11"/>
          <p:cNvGrpSpPr/>
          <p:nvPr/>
        </p:nvGrpSpPr>
        <p:grpSpPr>
          <a:xfrm>
            <a:off x="5974308" y="1871812"/>
            <a:ext cx="2309812" cy="524956"/>
            <a:chOff x="2668366" y="168379"/>
            <a:chExt cx="2309812" cy="524956"/>
          </a:xfrm>
        </p:grpSpPr>
        <p:sp>
          <p:nvSpPr>
            <p:cNvPr id="13" name="Rounded Rectangle 12"/>
            <p:cNvSpPr/>
            <p:nvPr/>
          </p:nvSpPr>
          <p:spPr>
            <a:xfrm>
              <a:off x="2668366" y="168379"/>
              <a:ext cx="2309812" cy="524956"/>
            </a:xfrm>
            <a:prstGeom prst="roundRect">
              <a:avLst>
                <a:gd name="adj" fmla="val 10000"/>
              </a:avLst>
            </a:prstGeom>
          </p:spPr>
          <p:style>
            <a:lnRef idx="2">
              <a:schemeClr val="accent6"/>
            </a:lnRef>
            <a:fillRef idx="1">
              <a:schemeClr val="lt1"/>
            </a:fillRef>
            <a:effectRef idx="0">
              <a:schemeClr val="accent6"/>
            </a:effectRef>
            <a:fontRef idx="minor">
              <a:schemeClr val="dk1"/>
            </a:fontRef>
          </p:style>
        </p:sp>
        <p:sp>
          <p:nvSpPr>
            <p:cNvPr id="14" name="Rounded Rectangle 4"/>
            <p:cNvSpPr/>
            <p:nvPr/>
          </p:nvSpPr>
          <p:spPr>
            <a:xfrm>
              <a:off x="2683741" y="183754"/>
              <a:ext cx="2279062" cy="494206"/>
            </a:xfrm>
            <a:prstGeom prst="rect">
              <a:avLst/>
            </a:prstGeom>
          </p:spPr>
          <p:style>
            <a:lnRef idx="2">
              <a:schemeClr val="accent6"/>
            </a:lnRef>
            <a:fillRef idx="1">
              <a:schemeClr val="lt1"/>
            </a:fillRef>
            <a:effectRef idx="0">
              <a:schemeClr val="accent6"/>
            </a:effectRef>
            <a:fontRef idx="minor">
              <a:schemeClr val="dk1"/>
            </a:fontRef>
          </p:style>
          <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MX" dirty="0"/>
                <a:t>Elemento probatorio</a:t>
              </a:r>
              <a:endParaRPr lang="es-MX" sz="1800" kern="1200" dirty="0"/>
            </a:p>
          </p:txBody>
        </p:sp>
      </p:grpSp>
      <p:sp>
        <p:nvSpPr>
          <p:cNvPr id="15" name="3 Flecha derecha">
            <a:hlinkClick r:id="rId7" action="ppaction://hlinksldjump"/>
          </p:cNvPr>
          <p:cNvSpPr/>
          <p:nvPr/>
        </p:nvSpPr>
        <p:spPr>
          <a:xfrm>
            <a:off x="8472354" y="6274676"/>
            <a:ext cx="379342" cy="418735"/>
          </a:xfrm>
          <a:prstGeom prst="rightArrow">
            <a:avLst/>
          </a:prstGeom>
        </p:spPr>
        <p:style>
          <a:lnRef idx="0">
            <a:schemeClr val="accent6"/>
          </a:lnRef>
          <a:fillRef idx="3">
            <a:schemeClr val="accent6"/>
          </a:fillRef>
          <a:effectRef idx="3">
            <a:schemeClr val="accent6"/>
          </a:effectRef>
          <a:fontRef idx="minor">
            <a:schemeClr val="lt1"/>
          </a:fontRef>
        </p:style>
        <p:txBody>
          <a:bodyPr lIns="62518" tIns="31259" rIns="62518" bIns="31259" rtlCol="0" anchor="ctr"/>
          <a:lstStyle/>
          <a:p>
            <a:pPr algn="ctr"/>
            <a:endParaRPr lang="es-MX"/>
          </a:p>
        </p:txBody>
      </p:sp>
    </p:spTree>
    <p:extLst>
      <p:ext uri="{BB962C8B-B14F-4D97-AF65-F5344CB8AC3E}">
        <p14:creationId xmlns:p14="http://schemas.microsoft.com/office/powerpoint/2010/main" val="3008746516"/>
      </p:ext>
    </p:extLst>
  </p:cSld>
  <p:clrMapOvr>
    <a:masterClrMapping/>
  </p:clrMapOvr>
  <p:transition>
    <p:circl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2527" y="538660"/>
            <a:ext cx="7583487" cy="1044388"/>
          </a:xfrm>
        </p:spPr>
        <p:txBody>
          <a:bodyPr/>
          <a:lstStyle/>
          <a:p>
            <a:pPr algn="ctr"/>
            <a:r>
              <a:rPr lang="es-MX" dirty="0"/>
              <a:t>Elementos constitutivos de la acción Proforma propuesta</a:t>
            </a:r>
          </a:p>
        </p:txBody>
      </p:sp>
      <p:graphicFrame>
        <p:nvGraphicFramePr>
          <p:cNvPr id="4" name="Diagram 3"/>
          <p:cNvGraphicFramePr/>
          <p:nvPr>
            <p:extLst>
              <p:ext uri="{D42A27DB-BD31-4B8C-83A1-F6EECF244321}">
                <p14:modId xmlns:p14="http://schemas.microsoft.com/office/powerpoint/2010/main" val="3272593979"/>
              </p:ext>
            </p:extLst>
          </p:nvPr>
        </p:nvGraphicFramePr>
        <p:xfrm>
          <a:off x="700633" y="2443675"/>
          <a:ext cx="7583487"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p:cNvGrpSpPr/>
          <p:nvPr/>
        </p:nvGrpSpPr>
        <p:grpSpPr>
          <a:xfrm>
            <a:off x="3401719" y="1839889"/>
            <a:ext cx="2309812" cy="524956"/>
            <a:chOff x="2668366" y="168379"/>
            <a:chExt cx="2309812" cy="524956"/>
          </a:xfrm>
        </p:grpSpPr>
        <p:sp>
          <p:nvSpPr>
            <p:cNvPr id="7" name="Rounded Rectangle 6"/>
            <p:cNvSpPr/>
            <p:nvPr/>
          </p:nvSpPr>
          <p:spPr>
            <a:xfrm>
              <a:off x="2668366" y="168379"/>
              <a:ext cx="2309812" cy="524956"/>
            </a:xfrm>
            <a:prstGeom prst="roundRect">
              <a:avLst>
                <a:gd name="adj" fmla="val 10000"/>
              </a:avLst>
            </a:prstGeom>
          </p:spPr>
          <p:style>
            <a:lnRef idx="2">
              <a:schemeClr val="accent3"/>
            </a:lnRef>
            <a:fillRef idx="1">
              <a:schemeClr val="lt1"/>
            </a:fillRef>
            <a:effectRef idx="0">
              <a:schemeClr val="accent3"/>
            </a:effectRef>
            <a:fontRef idx="minor">
              <a:schemeClr val="dk1"/>
            </a:fontRef>
          </p:style>
        </p:sp>
        <p:sp>
          <p:nvSpPr>
            <p:cNvPr id="8" name="Rounded Rectangle 4"/>
            <p:cNvSpPr/>
            <p:nvPr/>
          </p:nvSpPr>
          <p:spPr>
            <a:xfrm>
              <a:off x="2683741" y="183754"/>
              <a:ext cx="2279062" cy="494206"/>
            </a:xfrm>
            <a:prstGeom prst="rect">
              <a:avLst/>
            </a:prstGeom>
          </p:spPr>
          <p:style>
            <a:lnRef idx="2">
              <a:schemeClr val="accent3"/>
            </a:lnRef>
            <a:fillRef idx="1">
              <a:schemeClr val="lt1"/>
            </a:fillRef>
            <a:effectRef idx="0">
              <a:schemeClr val="accent3"/>
            </a:effectRef>
            <a:fontRef idx="minor">
              <a:schemeClr val="dk1"/>
            </a:fontRef>
          </p:style>
          <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MX" dirty="0"/>
                <a:t>Elemento Constitutivo</a:t>
              </a:r>
              <a:endParaRPr lang="es-MX" sz="1800" kern="1200" dirty="0"/>
            </a:p>
          </p:txBody>
        </p:sp>
      </p:grpSp>
      <p:grpSp>
        <p:nvGrpSpPr>
          <p:cNvPr id="9" name="Group 8"/>
          <p:cNvGrpSpPr/>
          <p:nvPr/>
        </p:nvGrpSpPr>
        <p:grpSpPr>
          <a:xfrm>
            <a:off x="700633" y="1856046"/>
            <a:ext cx="2309812" cy="524956"/>
            <a:chOff x="2668366" y="168379"/>
            <a:chExt cx="2309812" cy="524956"/>
          </a:xfrm>
        </p:grpSpPr>
        <p:sp>
          <p:nvSpPr>
            <p:cNvPr id="10" name="Rounded Rectangle 9"/>
            <p:cNvSpPr/>
            <p:nvPr/>
          </p:nvSpPr>
          <p:spPr>
            <a:xfrm>
              <a:off x="2668366" y="168379"/>
              <a:ext cx="2309812" cy="524956"/>
            </a:xfrm>
            <a:prstGeom prst="roundRect">
              <a:avLst>
                <a:gd name="adj" fmla="val 10000"/>
              </a:avLst>
            </a:prstGeom>
          </p:spPr>
          <p:style>
            <a:lnRef idx="2">
              <a:schemeClr val="accent5"/>
            </a:lnRef>
            <a:fillRef idx="1">
              <a:schemeClr val="lt1"/>
            </a:fillRef>
            <a:effectRef idx="0">
              <a:schemeClr val="accent5"/>
            </a:effectRef>
            <a:fontRef idx="minor">
              <a:schemeClr val="dk1"/>
            </a:fontRef>
          </p:style>
        </p:sp>
        <p:sp>
          <p:nvSpPr>
            <p:cNvPr id="11" name="Rounded Rectangle 4"/>
            <p:cNvSpPr/>
            <p:nvPr/>
          </p:nvSpPr>
          <p:spPr>
            <a:xfrm>
              <a:off x="2683741" y="183754"/>
              <a:ext cx="2279062" cy="494206"/>
            </a:xfrm>
            <a:prstGeom prst="rect">
              <a:avLst/>
            </a:prstGeom>
          </p:spPr>
          <p:style>
            <a:lnRef idx="2">
              <a:schemeClr val="accent5"/>
            </a:lnRef>
            <a:fillRef idx="1">
              <a:schemeClr val="lt1"/>
            </a:fillRef>
            <a:effectRef idx="0">
              <a:schemeClr val="accent5"/>
            </a:effectRef>
            <a:fontRef idx="minor">
              <a:schemeClr val="dk1"/>
            </a:fontRef>
          </p:style>
          <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MX" sz="1800" kern="1200" dirty="0"/>
                <a:t>Hecho</a:t>
              </a:r>
            </a:p>
          </p:txBody>
        </p:sp>
      </p:grpSp>
      <p:grpSp>
        <p:nvGrpSpPr>
          <p:cNvPr id="12" name="Group 11"/>
          <p:cNvGrpSpPr/>
          <p:nvPr/>
        </p:nvGrpSpPr>
        <p:grpSpPr>
          <a:xfrm>
            <a:off x="5974308" y="1871812"/>
            <a:ext cx="2309812" cy="524956"/>
            <a:chOff x="2668366" y="168379"/>
            <a:chExt cx="2309812" cy="524956"/>
          </a:xfrm>
        </p:grpSpPr>
        <p:sp>
          <p:nvSpPr>
            <p:cNvPr id="13" name="Rounded Rectangle 12"/>
            <p:cNvSpPr/>
            <p:nvPr/>
          </p:nvSpPr>
          <p:spPr>
            <a:xfrm>
              <a:off x="2668366" y="168379"/>
              <a:ext cx="2309812" cy="524956"/>
            </a:xfrm>
            <a:prstGeom prst="roundRect">
              <a:avLst>
                <a:gd name="adj" fmla="val 10000"/>
              </a:avLst>
            </a:prstGeom>
          </p:spPr>
          <p:style>
            <a:lnRef idx="2">
              <a:schemeClr val="accent6"/>
            </a:lnRef>
            <a:fillRef idx="1">
              <a:schemeClr val="lt1"/>
            </a:fillRef>
            <a:effectRef idx="0">
              <a:schemeClr val="accent6"/>
            </a:effectRef>
            <a:fontRef idx="minor">
              <a:schemeClr val="dk1"/>
            </a:fontRef>
          </p:style>
        </p:sp>
        <p:sp>
          <p:nvSpPr>
            <p:cNvPr id="14" name="Rounded Rectangle 4"/>
            <p:cNvSpPr/>
            <p:nvPr/>
          </p:nvSpPr>
          <p:spPr>
            <a:xfrm>
              <a:off x="2683741" y="183754"/>
              <a:ext cx="2279062" cy="494206"/>
            </a:xfrm>
            <a:prstGeom prst="rect">
              <a:avLst/>
            </a:prstGeom>
          </p:spPr>
          <p:style>
            <a:lnRef idx="2">
              <a:schemeClr val="accent6"/>
            </a:lnRef>
            <a:fillRef idx="1">
              <a:schemeClr val="lt1"/>
            </a:fillRef>
            <a:effectRef idx="0">
              <a:schemeClr val="accent6"/>
            </a:effectRef>
            <a:fontRef idx="minor">
              <a:schemeClr val="dk1"/>
            </a:fontRef>
          </p:style>
          <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MX" dirty="0"/>
                <a:t>Elemento probatorio</a:t>
              </a:r>
              <a:endParaRPr lang="es-MX" sz="1800" kern="1200" dirty="0"/>
            </a:p>
          </p:txBody>
        </p:sp>
      </p:grpSp>
    </p:spTree>
  </p:cSld>
  <p:clrMapOvr>
    <a:masterClrMapping/>
  </p:clrMapOvr>
  <p:transition>
    <p:circl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ChangeArrowheads="1"/>
          </p:cNvSpPr>
          <p:nvPr/>
        </p:nvSpPr>
        <p:spPr bwMode="auto">
          <a:xfrm>
            <a:off x="2011715" y="905291"/>
            <a:ext cx="4571937" cy="5870366"/>
          </a:xfrm>
          <a:prstGeom prst="rect">
            <a:avLst/>
          </a:prstGeom>
          <a:solidFill>
            <a:srgbClr val="FFFFFF"/>
          </a:solidFill>
          <a:ln w="57150" cmpd="thinThick">
            <a:solidFill>
              <a:srgbClr val="000000"/>
            </a:solidFill>
            <a:miter lim="800000"/>
            <a:headEnd/>
            <a:tailEnd/>
          </a:ln>
        </p:spPr>
        <p:txBody>
          <a:bodyPr vert="horz" wrap="square" lIns="62518" tIns="31259" rIns="62518" bIns="31259" numCol="1" anchor="t" anchorCtr="0" compatLnSpc="1">
            <a:prstTxWarp prst="textNoShape">
              <a:avLst/>
            </a:prstTxWarp>
          </a:bodyPr>
          <a:lstStyle/>
          <a:p>
            <a:pPr marL="2819801" algn="just"/>
            <a:r>
              <a:rPr lang="es-MX" sz="1100" b="1" dirty="0">
                <a:solidFill>
                  <a:srgbClr val="000000"/>
                </a:solidFill>
              </a:rPr>
              <a:t>LEÓN RUEDA LUCIA,</a:t>
            </a:r>
            <a:endParaRPr lang="es-MX" sz="1100" dirty="0">
              <a:solidFill>
                <a:srgbClr val="000000"/>
              </a:solidFill>
            </a:endParaRPr>
          </a:p>
          <a:p>
            <a:pPr marL="2819801" algn="just"/>
            <a:r>
              <a:rPr lang="es-MX" sz="1100" b="1" dirty="0">
                <a:solidFill>
                  <a:srgbClr val="000000"/>
                </a:solidFill>
                <a:latin typeface="Arial" pitchFamily="34" charset="0"/>
                <a:cs typeface="Arial" pitchFamily="34" charset="0"/>
              </a:rPr>
              <a:t>SU SUCESIÓN</a:t>
            </a:r>
            <a:r>
              <a:rPr lang="es-MX" sz="1100" b="1" dirty="0">
                <a:latin typeface="Arial" pitchFamily="34" charset="0"/>
                <a:cs typeface="Arial" pitchFamily="34" charset="0"/>
              </a:rPr>
              <a:t>   </a:t>
            </a:r>
          </a:p>
          <a:p>
            <a:pPr marL="2819801" algn="ctr"/>
            <a:r>
              <a:rPr lang="es-MX" sz="1100" b="1" dirty="0">
                <a:latin typeface="Arial" pitchFamily="34" charset="0"/>
                <a:cs typeface="Arial" pitchFamily="34" charset="0"/>
              </a:rPr>
              <a:t>CONTRA</a:t>
            </a:r>
          </a:p>
          <a:p>
            <a:pPr marL="2819801" lvl="1" algn="just" fontAlgn="base">
              <a:spcBef>
                <a:spcPct val="0"/>
              </a:spcBef>
              <a:spcAft>
                <a:spcPct val="0"/>
              </a:spcAft>
            </a:pPr>
            <a:r>
              <a:rPr lang="es-MX" sz="1100" b="1" dirty="0">
                <a:latin typeface="Arial" pitchFamily="34" charset="0"/>
                <a:cs typeface="Arial" pitchFamily="34" charset="0"/>
              </a:rPr>
              <a:t>CONDOMINIO VILLAS REAL DIAMANTE, S.A. </a:t>
            </a:r>
          </a:p>
          <a:p>
            <a:pPr marL="2819801" lvl="1" algn="just" fontAlgn="base">
              <a:spcBef>
                <a:spcPct val="0"/>
              </a:spcBef>
              <a:spcAft>
                <a:spcPct val="0"/>
              </a:spcAft>
            </a:pPr>
            <a:r>
              <a:rPr lang="es-MX" sz="1100" b="1" dirty="0">
                <a:latin typeface="Arial" pitchFamily="34" charset="0"/>
                <a:cs typeface="Arial" pitchFamily="34" charset="0"/>
              </a:rPr>
              <a:t>DE C.V.</a:t>
            </a:r>
          </a:p>
          <a:p>
            <a:pPr marL="2819801" lvl="1" algn="just" fontAlgn="base">
              <a:spcBef>
                <a:spcPct val="0"/>
              </a:spcBef>
              <a:spcAft>
                <a:spcPct val="0"/>
              </a:spcAft>
            </a:pPr>
            <a:r>
              <a:rPr lang="es-MX" sz="1100" b="1" dirty="0">
                <a:latin typeface="Arial" pitchFamily="34" charset="0"/>
                <a:cs typeface="Arial" pitchFamily="34" charset="0"/>
              </a:rPr>
              <a:t>====================JUICIO ORDINARIO CIVIL DE OTORGAMIENTO Y FIRMA DE ESCRITURA</a:t>
            </a:r>
          </a:p>
          <a:p>
            <a:pPr marR="1267717" algn="just" fontAlgn="base">
              <a:spcBef>
                <a:spcPct val="0"/>
              </a:spcBef>
              <a:spcAft>
                <a:spcPct val="0"/>
              </a:spcAft>
            </a:pPr>
            <a:endParaRPr lang="es-MX" sz="1100" b="1" dirty="0">
              <a:latin typeface="Arial" pitchFamily="34" charset="0"/>
              <a:cs typeface="Arial" pitchFamily="34" charset="0"/>
            </a:endParaRPr>
          </a:p>
          <a:p>
            <a:pPr marR="1787611" algn="just" fontAlgn="base">
              <a:spcBef>
                <a:spcPct val="0"/>
              </a:spcBef>
              <a:spcAft>
                <a:spcPct val="0"/>
              </a:spcAft>
            </a:pPr>
            <a:r>
              <a:rPr lang="es-MX" sz="1100" b="1" dirty="0">
                <a:latin typeface="Arial" pitchFamily="34" charset="0"/>
                <a:cs typeface="Arial" pitchFamily="34" charset="0"/>
              </a:rPr>
              <a:t>C. JUEZ DE LO CIVIL EN TURNO DEL PODER JUDICIAL DE LA CIUDAD DE MÉXICO</a:t>
            </a:r>
          </a:p>
          <a:p>
            <a:pPr algn="just" fontAlgn="base">
              <a:spcBef>
                <a:spcPct val="0"/>
              </a:spcBef>
              <a:spcAft>
                <a:spcPts val="684"/>
              </a:spcAft>
            </a:pPr>
            <a:endParaRPr lang="es-MX" sz="1100" b="1" dirty="0">
              <a:latin typeface="Arial" pitchFamily="34" charset="0"/>
              <a:cs typeface="Arial" pitchFamily="34" charset="0"/>
            </a:endParaRPr>
          </a:p>
          <a:p>
            <a:pPr algn="just" fontAlgn="base">
              <a:spcBef>
                <a:spcPct val="0"/>
              </a:spcBef>
              <a:spcAft>
                <a:spcPts val="684"/>
              </a:spcAft>
            </a:pPr>
            <a:r>
              <a:rPr lang="es-MX" sz="1100" b="1" dirty="0">
                <a:latin typeface="Arial" pitchFamily="34" charset="0"/>
                <a:cs typeface="Arial" pitchFamily="34" charset="0"/>
              </a:rPr>
              <a:t> 	DIEGO GARCÍA LEÓN, </a:t>
            </a:r>
            <a:r>
              <a:rPr lang="es-MX" sz="1100" dirty="0">
                <a:latin typeface="Arial" pitchFamily="34" charset="0"/>
                <a:cs typeface="Arial" pitchFamily="34" charset="0"/>
              </a:rPr>
              <a:t>promoviendo en mi carácter de albacea de la sucesión a bienes de la finada LUCÍA LEÓN RUEDA, personalidad que acredito a través de la copia certificada de la audiencia que contiene la Junta de Herederos celebrada en fecha de 17 de mayo del 2008, ante el C. Juez Primero de lo Familiar del Tribunal Superior de Justicia del Distrito Federal (ANEXO I), y señalando como domicilio para oír y recibir notificaciones el ubicado en Avenida de la Fuente número 527, colonia Jardines del Pedregal, Delegación Coyoacán C.P. 04500, México, Distrito Federal, C.P.  03020, autorizando para los mismos efectos al C. Fernando </a:t>
            </a:r>
            <a:r>
              <a:rPr lang="es-MX" sz="1100" dirty="0" err="1">
                <a:latin typeface="Arial" pitchFamily="34" charset="0"/>
                <a:cs typeface="Arial" pitchFamily="34" charset="0"/>
              </a:rPr>
              <a:t>Arvitio</a:t>
            </a:r>
            <a:r>
              <a:rPr lang="es-MX" sz="1100" dirty="0">
                <a:latin typeface="Arial" pitchFamily="34" charset="0"/>
                <a:cs typeface="Arial" pitchFamily="34" charset="0"/>
              </a:rPr>
              <a:t> Solís, y en términos del cuarto párrafo del artículo 112 del Código de Procedimientos Civiles del Distrito Federal al Licenciado en Derecho Juan Carlos Rincón Pérez con cédula profesional número 8900001 expedida por la Secretaría de Educación Pública, ante usted C. JUEZ, con el debido respeto, comparezco para exponer:</a:t>
            </a:r>
          </a:p>
        </p:txBody>
      </p:sp>
      <p:cxnSp>
        <p:nvCxnSpPr>
          <p:cNvPr id="16" name="15 Conector recto de flecha"/>
          <p:cNvCxnSpPr>
            <a:cxnSpLocks/>
          </p:cNvCxnSpPr>
          <p:nvPr/>
        </p:nvCxnSpPr>
        <p:spPr>
          <a:xfrm flipH="1">
            <a:off x="5651770" y="3319273"/>
            <a:ext cx="1343356" cy="658358"/>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sp>
        <p:nvSpPr>
          <p:cNvPr id="5" name="4 Rectángulo redondeado"/>
          <p:cNvSpPr/>
          <p:nvPr/>
        </p:nvSpPr>
        <p:spPr>
          <a:xfrm>
            <a:off x="7040846" y="960154"/>
            <a:ext cx="1280142" cy="658359"/>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RUBRO</a:t>
            </a:r>
          </a:p>
        </p:txBody>
      </p:sp>
      <p:sp>
        <p:nvSpPr>
          <p:cNvPr id="6" name="5 Rectángulo redondeado"/>
          <p:cNvSpPr/>
          <p:nvPr/>
        </p:nvSpPr>
        <p:spPr>
          <a:xfrm>
            <a:off x="6995126" y="5733256"/>
            <a:ext cx="1691617" cy="987538"/>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AUTORIZADOS PARA OÍR Y RECIBIR NOTIFICACIONES</a:t>
            </a:r>
          </a:p>
        </p:txBody>
      </p:sp>
      <p:sp>
        <p:nvSpPr>
          <p:cNvPr id="7" name="6 Rectángulo redondeado"/>
          <p:cNvSpPr/>
          <p:nvPr/>
        </p:nvSpPr>
        <p:spPr>
          <a:xfrm>
            <a:off x="6995127" y="2057418"/>
            <a:ext cx="1828775" cy="1975077"/>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LEGITIMACIÓN AD CAUSAM</a:t>
            </a:r>
          </a:p>
        </p:txBody>
      </p:sp>
      <p:sp>
        <p:nvSpPr>
          <p:cNvPr id="8" name="7 Rectángulo redondeado"/>
          <p:cNvSpPr/>
          <p:nvPr/>
        </p:nvSpPr>
        <p:spPr>
          <a:xfrm>
            <a:off x="182941" y="3264410"/>
            <a:ext cx="1417300" cy="1316718"/>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endParaRPr lang="es-MX" sz="1100" dirty="0"/>
          </a:p>
          <a:p>
            <a:pPr algn="ctr"/>
            <a:r>
              <a:rPr lang="es-MX" sz="1100" dirty="0"/>
              <a:t>TRIBUNAL ANTE EL QUE SE PROMUEVE</a:t>
            </a:r>
          </a:p>
          <a:p>
            <a:pPr algn="ctr"/>
            <a:endParaRPr lang="es-MX" sz="1100" dirty="0"/>
          </a:p>
        </p:txBody>
      </p:sp>
      <p:sp>
        <p:nvSpPr>
          <p:cNvPr id="9" name="8 Rectángulo redondeado">
            <a:hlinkClick r:id="rId2" action="ppaction://hlinksldjump"/>
          </p:cNvPr>
          <p:cNvSpPr/>
          <p:nvPr/>
        </p:nvSpPr>
        <p:spPr>
          <a:xfrm>
            <a:off x="365819" y="2276872"/>
            <a:ext cx="1417300" cy="713222"/>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COMPETENCIA CIVIL</a:t>
            </a:r>
          </a:p>
        </p:txBody>
      </p:sp>
      <p:sp>
        <p:nvSpPr>
          <p:cNvPr id="10" name="9 Rectángulo redondeado"/>
          <p:cNvSpPr/>
          <p:nvPr/>
        </p:nvSpPr>
        <p:spPr>
          <a:xfrm>
            <a:off x="365819" y="1234470"/>
            <a:ext cx="1417300" cy="713222"/>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SELLO Y OFICIALÍA DE PARTES</a:t>
            </a:r>
          </a:p>
        </p:txBody>
      </p:sp>
      <p:sp>
        <p:nvSpPr>
          <p:cNvPr id="11" name="10 Rectángulo redondeado"/>
          <p:cNvSpPr/>
          <p:nvPr/>
        </p:nvSpPr>
        <p:spPr>
          <a:xfrm>
            <a:off x="228660" y="4965170"/>
            <a:ext cx="1417300" cy="1042402"/>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ART. 95 </a:t>
            </a:r>
            <a:r>
              <a:rPr lang="es-MX" sz="1100" dirty="0" err="1"/>
              <a:t>FRACC</a:t>
            </a:r>
            <a:r>
              <a:rPr lang="es-MX" sz="1100" dirty="0"/>
              <a:t>. I CPCDF</a:t>
            </a:r>
          </a:p>
          <a:p>
            <a:pPr algn="ctr"/>
            <a:r>
              <a:rPr lang="es-MX" sz="1100" dirty="0" err="1"/>
              <a:t>ACREDITAMIENTO</a:t>
            </a:r>
            <a:r>
              <a:rPr lang="es-MX" sz="1100" dirty="0"/>
              <a:t> DE LEGITIMACIÓN AD </a:t>
            </a:r>
            <a:r>
              <a:rPr lang="es-MX" sz="1100" dirty="0" err="1"/>
              <a:t>PROCESUM</a:t>
            </a:r>
            <a:endParaRPr lang="es-MX" sz="1100" dirty="0"/>
          </a:p>
        </p:txBody>
      </p:sp>
      <p:sp>
        <p:nvSpPr>
          <p:cNvPr id="12" name="11 Rectángulo redondeado"/>
          <p:cNvSpPr/>
          <p:nvPr/>
        </p:nvSpPr>
        <p:spPr>
          <a:xfrm>
            <a:off x="6995127" y="4361675"/>
            <a:ext cx="1554458" cy="1097265"/>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DOMICILIO PARA OÍR Y RECIBIR NOTIFICACIONES</a:t>
            </a:r>
          </a:p>
          <a:p>
            <a:pPr algn="ctr"/>
            <a:r>
              <a:rPr lang="es-MX" sz="1100" dirty="0"/>
              <a:t>ART. 112</a:t>
            </a:r>
          </a:p>
        </p:txBody>
      </p:sp>
      <p:cxnSp>
        <p:nvCxnSpPr>
          <p:cNvPr id="15" name="14 Conector recto de flecha"/>
          <p:cNvCxnSpPr/>
          <p:nvPr/>
        </p:nvCxnSpPr>
        <p:spPr>
          <a:xfrm rot="10800000" flipV="1">
            <a:off x="6309336" y="1261902"/>
            <a:ext cx="731510" cy="137158"/>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19" name="18 Conector recto de flecha"/>
          <p:cNvCxnSpPr/>
          <p:nvPr/>
        </p:nvCxnSpPr>
        <p:spPr>
          <a:xfrm flipH="1" flipV="1">
            <a:off x="3566174" y="4886340"/>
            <a:ext cx="3428952" cy="1210"/>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21" name="20 Conector recto de flecha"/>
          <p:cNvCxnSpPr/>
          <p:nvPr/>
        </p:nvCxnSpPr>
        <p:spPr>
          <a:xfrm rot="10800000">
            <a:off x="4572000" y="5896636"/>
            <a:ext cx="2423126" cy="1211"/>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32" name="31 Conector recto de flecha"/>
          <p:cNvCxnSpPr/>
          <p:nvPr/>
        </p:nvCxnSpPr>
        <p:spPr>
          <a:xfrm>
            <a:off x="1783119" y="2648613"/>
            <a:ext cx="1783055" cy="246885"/>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34" name="33 Conector recto de flecha"/>
          <p:cNvCxnSpPr/>
          <p:nvPr/>
        </p:nvCxnSpPr>
        <p:spPr>
          <a:xfrm flipV="1">
            <a:off x="1600241" y="3374136"/>
            <a:ext cx="457194" cy="274316"/>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37" name="36 Conector recto de flecha"/>
          <p:cNvCxnSpPr/>
          <p:nvPr/>
        </p:nvCxnSpPr>
        <p:spPr>
          <a:xfrm>
            <a:off x="1783119" y="1508786"/>
            <a:ext cx="594352" cy="164590"/>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sp>
        <p:nvSpPr>
          <p:cNvPr id="40" name="39 Rectángulo redondeado"/>
          <p:cNvSpPr/>
          <p:nvPr/>
        </p:nvSpPr>
        <p:spPr>
          <a:xfrm>
            <a:off x="2286032" y="54863"/>
            <a:ext cx="4023304" cy="685838"/>
          </a:xfrm>
          <a:prstGeom prst="roundRect">
            <a:avLst/>
          </a:prstGeom>
        </p:spPr>
        <p:style>
          <a:lnRef idx="2">
            <a:schemeClr val="accent5"/>
          </a:lnRef>
          <a:fillRef idx="1">
            <a:schemeClr val="lt1"/>
          </a:fillRef>
          <a:effectRef idx="0">
            <a:schemeClr val="accent5"/>
          </a:effectRef>
          <a:fontRef idx="minor">
            <a:schemeClr val="dk1"/>
          </a:fontRef>
        </p:style>
        <p:txBody>
          <a:bodyPr lIns="62518" tIns="31259" rIns="62518" bIns="31259" rtlCol="0" anchor="ctr"/>
          <a:lstStyle/>
          <a:p>
            <a:pPr algn="ctr"/>
            <a:endParaRPr lang="es-MX" sz="1100" dirty="0"/>
          </a:p>
          <a:p>
            <a:pPr algn="ctr"/>
            <a:r>
              <a:rPr lang="es-MX" sz="1100" dirty="0"/>
              <a:t>Obligación de escribir ocursos en español , o en su caso, acompañarlos con su traducción.</a:t>
            </a:r>
          </a:p>
          <a:p>
            <a:pPr algn="ctr"/>
            <a:endParaRPr lang="es-MX" sz="1100" dirty="0"/>
          </a:p>
        </p:txBody>
      </p:sp>
      <p:cxnSp>
        <p:nvCxnSpPr>
          <p:cNvPr id="42" name="41 Conector recto de flecha"/>
          <p:cNvCxnSpPr/>
          <p:nvPr/>
        </p:nvCxnSpPr>
        <p:spPr>
          <a:xfrm rot="5400000">
            <a:off x="4022864" y="1015118"/>
            <a:ext cx="548632" cy="1008"/>
          </a:xfrm>
          <a:prstGeom prst="straightConnector1">
            <a:avLst/>
          </a:prstGeom>
          <a:ln w="38100">
            <a:tailEnd type="arrow"/>
          </a:ln>
        </p:spPr>
        <p:style>
          <a:lnRef idx="3">
            <a:schemeClr val="accent5"/>
          </a:lnRef>
          <a:fillRef idx="0">
            <a:schemeClr val="accent5"/>
          </a:fillRef>
          <a:effectRef idx="2">
            <a:schemeClr val="accent5"/>
          </a:effectRef>
          <a:fontRef idx="minor">
            <a:schemeClr val="tx1"/>
          </a:fontRef>
        </p:style>
      </p:cxnSp>
      <p:cxnSp>
        <p:nvCxnSpPr>
          <p:cNvPr id="47" name="46 Conector recto de flecha"/>
          <p:cNvCxnSpPr>
            <a:cxnSpLocks/>
          </p:cNvCxnSpPr>
          <p:nvPr/>
        </p:nvCxnSpPr>
        <p:spPr>
          <a:xfrm flipV="1">
            <a:off x="1554522" y="4032494"/>
            <a:ext cx="594354" cy="932677"/>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6858916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6" name="Rectangle 4"/>
          <p:cNvSpPr>
            <a:spLocks noChangeArrowheads="1"/>
          </p:cNvSpPr>
          <p:nvPr/>
        </p:nvSpPr>
        <p:spPr bwMode="auto">
          <a:xfrm>
            <a:off x="2011715" y="905291"/>
            <a:ext cx="4571937" cy="5870366"/>
          </a:xfrm>
          <a:prstGeom prst="rect">
            <a:avLst/>
          </a:prstGeom>
          <a:solidFill>
            <a:srgbClr val="FFFFFF"/>
          </a:solidFill>
          <a:ln w="57150" cmpd="thinThick">
            <a:solidFill>
              <a:srgbClr val="000000"/>
            </a:solidFill>
            <a:miter lim="800000"/>
            <a:headEnd/>
            <a:tailEnd/>
          </a:ln>
        </p:spPr>
        <p:txBody>
          <a:bodyPr vert="horz" wrap="square" lIns="62518" tIns="31259" rIns="62518" bIns="31259" numCol="1" anchor="t" anchorCtr="0" compatLnSpc="1">
            <a:prstTxWarp prst="textNoShape">
              <a:avLst/>
            </a:prstTxWarp>
          </a:bodyPr>
          <a:lstStyle/>
          <a:p>
            <a:pPr marL="2819801" algn="just"/>
            <a:r>
              <a:rPr lang="es-MX" sz="1100" b="1" dirty="0">
                <a:solidFill>
                  <a:srgbClr val="000000"/>
                </a:solidFill>
              </a:rPr>
              <a:t>LEÓN RUEDA LUCIA,</a:t>
            </a:r>
            <a:endParaRPr lang="es-MX" sz="1100" dirty="0">
              <a:solidFill>
                <a:srgbClr val="000000"/>
              </a:solidFill>
            </a:endParaRPr>
          </a:p>
          <a:p>
            <a:pPr marL="2819801" algn="just"/>
            <a:r>
              <a:rPr lang="es-MX" sz="1100" b="1" dirty="0">
                <a:solidFill>
                  <a:srgbClr val="000000"/>
                </a:solidFill>
                <a:latin typeface="Arial" pitchFamily="34" charset="0"/>
                <a:cs typeface="Arial" pitchFamily="34" charset="0"/>
              </a:rPr>
              <a:t>SU SUCESIÓN</a:t>
            </a:r>
            <a:r>
              <a:rPr lang="es-MX" sz="1100" b="1" dirty="0">
                <a:latin typeface="Arial" pitchFamily="34" charset="0"/>
                <a:cs typeface="Arial" pitchFamily="34" charset="0"/>
              </a:rPr>
              <a:t>   </a:t>
            </a:r>
          </a:p>
          <a:p>
            <a:pPr marL="2819801" algn="ctr"/>
            <a:r>
              <a:rPr lang="es-MX" sz="1100" b="1" dirty="0">
                <a:latin typeface="Arial" pitchFamily="34" charset="0"/>
                <a:cs typeface="Arial" pitchFamily="34" charset="0"/>
              </a:rPr>
              <a:t>CONTRA</a:t>
            </a:r>
          </a:p>
          <a:p>
            <a:pPr marL="2819801" lvl="1" algn="just" fontAlgn="base">
              <a:spcBef>
                <a:spcPct val="0"/>
              </a:spcBef>
              <a:spcAft>
                <a:spcPct val="0"/>
              </a:spcAft>
            </a:pPr>
            <a:r>
              <a:rPr lang="es-MX" sz="1100" b="1" dirty="0">
                <a:latin typeface="Arial" pitchFamily="34" charset="0"/>
                <a:cs typeface="Arial" pitchFamily="34" charset="0"/>
              </a:rPr>
              <a:t>CONDOMINIO VILLAS REAL DIAMANTE, S.A. </a:t>
            </a:r>
          </a:p>
          <a:p>
            <a:pPr marL="2819801" lvl="1" algn="just" fontAlgn="base">
              <a:spcBef>
                <a:spcPct val="0"/>
              </a:spcBef>
              <a:spcAft>
                <a:spcPct val="0"/>
              </a:spcAft>
            </a:pPr>
            <a:r>
              <a:rPr lang="es-MX" sz="1100" b="1" dirty="0">
                <a:latin typeface="Arial" pitchFamily="34" charset="0"/>
                <a:cs typeface="Arial" pitchFamily="34" charset="0"/>
              </a:rPr>
              <a:t>DE C.V.</a:t>
            </a:r>
          </a:p>
          <a:p>
            <a:pPr marL="2819801" lvl="1" algn="just" fontAlgn="base">
              <a:spcBef>
                <a:spcPct val="0"/>
              </a:spcBef>
              <a:spcAft>
                <a:spcPct val="0"/>
              </a:spcAft>
            </a:pPr>
            <a:r>
              <a:rPr lang="es-MX" sz="1100" b="1" dirty="0">
                <a:latin typeface="Arial" pitchFamily="34" charset="0"/>
                <a:cs typeface="Arial" pitchFamily="34" charset="0"/>
              </a:rPr>
              <a:t>====================JUICIO ORDINARIO CIVIL DE OTORGAMIENTO Y FIRMA DE ESCRITURA</a:t>
            </a:r>
          </a:p>
          <a:p>
            <a:pPr marR="1267717" algn="just" fontAlgn="base">
              <a:spcBef>
                <a:spcPct val="0"/>
              </a:spcBef>
              <a:spcAft>
                <a:spcPct val="0"/>
              </a:spcAft>
            </a:pPr>
            <a:endParaRPr lang="es-MX" sz="1100" b="1" dirty="0">
              <a:latin typeface="Arial" pitchFamily="34" charset="0"/>
              <a:cs typeface="Arial" pitchFamily="34" charset="0"/>
            </a:endParaRPr>
          </a:p>
          <a:p>
            <a:pPr marR="1787611" algn="just" fontAlgn="base">
              <a:spcBef>
                <a:spcPct val="0"/>
              </a:spcBef>
              <a:spcAft>
                <a:spcPct val="0"/>
              </a:spcAft>
            </a:pPr>
            <a:r>
              <a:rPr lang="es-MX" sz="1100" b="1" dirty="0">
                <a:latin typeface="Arial" pitchFamily="34" charset="0"/>
                <a:cs typeface="Arial" pitchFamily="34" charset="0"/>
              </a:rPr>
              <a:t>C. JUEZ DE LO CIVIL EN TURNO DEL TRIBUNAL SUPERIOR DE JUSTICIA DEL DISTRITO FEDERAL</a:t>
            </a:r>
          </a:p>
          <a:p>
            <a:pPr marR="1267717" algn="just" fontAlgn="base">
              <a:spcBef>
                <a:spcPct val="0"/>
              </a:spcBef>
              <a:spcAft>
                <a:spcPct val="0"/>
              </a:spcAft>
            </a:pPr>
            <a:r>
              <a:rPr lang="es-MX" sz="1100" b="1" dirty="0">
                <a:latin typeface="Arial" pitchFamily="34" charset="0"/>
                <a:cs typeface="Arial" pitchFamily="34" charset="0"/>
              </a:rPr>
              <a:t>P R E S E N T E .</a:t>
            </a:r>
          </a:p>
          <a:p>
            <a:pPr algn="just" fontAlgn="base">
              <a:spcBef>
                <a:spcPct val="0"/>
              </a:spcBef>
              <a:spcAft>
                <a:spcPts val="684"/>
              </a:spcAft>
            </a:pPr>
            <a:endParaRPr lang="es-MX" sz="1100" b="1" dirty="0">
              <a:latin typeface="Arial" pitchFamily="34" charset="0"/>
              <a:cs typeface="Arial" pitchFamily="34" charset="0"/>
            </a:endParaRPr>
          </a:p>
          <a:p>
            <a:pPr algn="just" fontAlgn="base">
              <a:spcBef>
                <a:spcPct val="0"/>
              </a:spcBef>
              <a:spcAft>
                <a:spcPts val="684"/>
              </a:spcAft>
            </a:pPr>
            <a:r>
              <a:rPr lang="es-MX" sz="1100" b="1" dirty="0">
                <a:latin typeface="Arial" pitchFamily="34" charset="0"/>
                <a:cs typeface="Arial" pitchFamily="34" charset="0"/>
              </a:rPr>
              <a:t> 	DIEGO GARCÍA LEÓN, </a:t>
            </a:r>
            <a:r>
              <a:rPr lang="es-MX" sz="1100" dirty="0">
                <a:latin typeface="Arial" pitchFamily="34" charset="0"/>
                <a:cs typeface="Arial" pitchFamily="34" charset="0"/>
              </a:rPr>
              <a:t>promoviendo en mi carácter de albacea de la sucesión a bienes de la finada LUCÍA LEÓN RUEDA, personalidad que acredito a través de la copia certificada de la audiencia que contiene la Junta de Herederos celebrada en fecha de 17 de mayo del 2008, ante el C. Juez Primero de lo Familiar del Tribunal Superior de Justicia del Distrito Federal (ANEXO I), y señalando como domicilio para oír y recibir notificaciones el ubicado en Avenida de la Fuente número 527, colonia Jardines del Pedregal, Delegación Coyoacán C.P. 04500, México, Distrito Federal, C.P.  03020, autorizando para los mismos efectos al C. Fernando </a:t>
            </a:r>
            <a:r>
              <a:rPr lang="es-MX" sz="1100" dirty="0" err="1">
                <a:latin typeface="Arial" pitchFamily="34" charset="0"/>
                <a:cs typeface="Arial" pitchFamily="34" charset="0"/>
              </a:rPr>
              <a:t>Arvitio</a:t>
            </a:r>
            <a:r>
              <a:rPr lang="es-MX" sz="1100" dirty="0">
                <a:latin typeface="Arial" pitchFamily="34" charset="0"/>
                <a:cs typeface="Arial" pitchFamily="34" charset="0"/>
              </a:rPr>
              <a:t> Solís, y en términos del cuarto párrafo del artículo 112 del Código de Procedimientos Civiles del Distrito Federal al Licenciado en Derecho Juan Carlos Rincón Pérez con cédula profesional número 8900001 expedida por la Secretaría de Educación Pública, ante usted C. JUEZ, con el debido respeto, comparezco para exponer:</a:t>
            </a:r>
          </a:p>
        </p:txBody>
      </p:sp>
      <p:cxnSp>
        <p:nvCxnSpPr>
          <p:cNvPr id="16" name="15 Conector recto de flecha"/>
          <p:cNvCxnSpPr/>
          <p:nvPr/>
        </p:nvCxnSpPr>
        <p:spPr>
          <a:xfrm rot="10800000" flipV="1">
            <a:off x="5394948" y="3319273"/>
            <a:ext cx="1600178" cy="932674"/>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sp>
        <p:nvSpPr>
          <p:cNvPr id="5" name="4 Rectángulo redondeado"/>
          <p:cNvSpPr/>
          <p:nvPr/>
        </p:nvSpPr>
        <p:spPr>
          <a:xfrm>
            <a:off x="7040846" y="960154"/>
            <a:ext cx="1280142" cy="658359"/>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ART. 270 CPCDF</a:t>
            </a:r>
          </a:p>
          <a:p>
            <a:pPr algn="ctr"/>
            <a:r>
              <a:rPr lang="es-MX" sz="1100" dirty="0"/>
              <a:t>RUBRO</a:t>
            </a:r>
          </a:p>
        </p:txBody>
      </p:sp>
      <p:sp>
        <p:nvSpPr>
          <p:cNvPr id="6" name="5 Rectángulo redondeado"/>
          <p:cNvSpPr/>
          <p:nvPr/>
        </p:nvSpPr>
        <p:spPr>
          <a:xfrm>
            <a:off x="6995126" y="5733256"/>
            <a:ext cx="1691617" cy="987538"/>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ART. 112, 4to párrafo CPCDF</a:t>
            </a:r>
          </a:p>
          <a:p>
            <a:pPr algn="ctr"/>
            <a:r>
              <a:rPr lang="es-MX" sz="1100" dirty="0"/>
              <a:t>AUTORIZADOS PARA OÍR Y RECIBIR NOTIFICACIONES</a:t>
            </a:r>
          </a:p>
        </p:txBody>
      </p:sp>
      <p:sp>
        <p:nvSpPr>
          <p:cNvPr id="7" name="6 Rectángulo redondeado"/>
          <p:cNvSpPr/>
          <p:nvPr/>
        </p:nvSpPr>
        <p:spPr>
          <a:xfrm>
            <a:off x="6995126" y="2057418"/>
            <a:ext cx="1828775" cy="1975077"/>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ART. 255 </a:t>
            </a:r>
            <a:r>
              <a:rPr lang="es-MX" sz="1100" dirty="0" err="1"/>
              <a:t>FRACC</a:t>
            </a:r>
            <a:r>
              <a:rPr lang="es-MX" sz="1100" dirty="0"/>
              <a:t>. II CPCDF</a:t>
            </a:r>
          </a:p>
          <a:p>
            <a:pPr algn="ctr"/>
            <a:r>
              <a:rPr lang="es-MX" sz="1100" dirty="0"/>
              <a:t>NOMBRE Y APELLIDOS DEL ACTOR (LEGITIMACIÓN AD </a:t>
            </a:r>
            <a:r>
              <a:rPr lang="es-MX" sz="1100" dirty="0" err="1"/>
              <a:t>CAUSAM</a:t>
            </a:r>
            <a:r>
              <a:rPr lang="es-MX" sz="1100" dirty="0"/>
              <a:t>)</a:t>
            </a:r>
          </a:p>
          <a:p>
            <a:pPr algn="ctr"/>
            <a:r>
              <a:rPr lang="es-MX" sz="1100" dirty="0"/>
              <a:t>ART. 1, 29, 44 Y 45 CPCDF</a:t>
            </a:r>
          </a:p>
          <a:p>
            <a:pPr algn="ctr"/>
            <a:r>
              <a:rPr lang="es-MX" sz="1100" dirty="0"/>
              <a:t>ALBACEA ART.1075 </a:t>
            </a:r>
            <a:r>
              <a:rPr lang="es-MX" sz="1100" dirty="0" err="1"/>
              <a:t>CCDF</a:t>
            </a:r>
            <a:endParaRPr lang="es-MX" sz="1100" dirty="0"/>
          </a:p>
        </p:txBody>
      </p:sp>
      <p:sp>
        <p:nvSpPr>
          <p:cNvPr id="8" name="7 Rectángulo redondeado"/>
          <p:cNvSpPr/>
          <p:nvPr/>
        </p:nvSpPr>
        <p:spPr>
          <a:xfrm>
            <a:off x="182941" y="3264410"/>
            <a:ext cx="1417300" cy="1316718"/>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endParaRPr lang="es-MX" sz="1100" dirty="0"/>
          </a:p>
          <a:p>
            <a:pPr algn="ctr"/>
            <a:r>
              <a:rPr lang="es-MX" sz="1100" dirty="0"/>
              <a:t>ART. 255 </a:t>
            </a:r>
            <a:r>
              <a:rPr lang="es-MX" sz="1100" dirty="0" err="1"/>
              <a:t>FRACC</a:t>
            </a:r>
            <a:r>
              <a:rPr lang="es-MX" sz="1100" dirty="0"/>
              <a:t>. I CPCDF</a:t>
            </a:r>
          </a:p>
          <a:p>
            <a:pPr algn="ctr"/>
            <a:r>
              <a:rPr lang="es-MX" sz="1100" dirty="0"/>
              <a:t>TRIBUNAL ANTE EL QUE SE PROMUEVE</a:t>
            </a:r>
          </a:p>
          <a:p>
            <a:pPr algn="ctr"/>
            <a:r>
              <a:rPr lang="es-MX" sz="1100" dirty="0"/>
              <a:t>ART. 143 Y 144 CPCDF</a:t>
            </a:r>
          </a:p>
          <a:p>
            <a:pPr algn="ctr"/>
            <a:endParaRPr lang="es-MX" sz="1100" dirty="0"/>
          </a:p>
        </p:txBody>
      </p:sp>
      <p:sp>
        <p:nvSpPr>
          <p:cNvPr id="9" name="8 Rectángulo redondeado">
            <a:hlinkClick r:id="rId2" action="ppaction://hlinksldjump"/>
          </p:cNvPr>
          <p:cNvSpPr/>
          <p:nvPr/>
        </p:nvSpPr>
        <p:spPr>
          <a:xfrm>
            <a:off x="365819" y="2276872"/>
            <a:ext cx="1417300" cy="713222"/>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a:t> LOPJ</a:t>
            </a:r>
            <a:endParaRPr lang="es-MX" sz="1100" dirty="0"/>
          </a:p>
          <a:p>
            <a:pPr algn="ctr"/>
            <a:r>
              <a:rPr lang="es-MX" sz="1100" dirty="0"/>
              <a:t>COMPETENCIA CIVIL</a:t>
            </a:r>
          </a:p>
        </p:txBody>
      </p:sp>
      <p:sp>
        <p:nvSpPr>
          <p:cNvPr id="10" name="9 Rectángulo redondeado"/>
          <p:cNvSpPr/>
          <p:nvPr/>
        </p:nvSpPr>
        <p:spPr>
          <a:xfrm>
            <a:off x="365819" y="1234470"/>
            <a:ext cx="1417300" cy="713222"/>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ART. 65 CPCDF</a:t>
            </a:r>
          </a:p>
          <a:p>
            <a:pPr algn="ctr"/>
            <a:r>
              <a:rPr lang="es-MX" sz="1100" dirty="0"/>
              <a:t>SELLO Y OFICIALÍA DE PARTES</a:t>
            </a:r>
          </a:p>
        </p:txBody>
      </p:sp>
      <p:sp>
        <p:nvSpPr>
          <p:cNvPr id="11" name="10 Rectángulo redondeado"/>
          <p:cNvSpPr/>
          <p:nvPr/>
        </p:nvSpPr>
        <p:spPr>
          <a:xfrm>
            <a:off x="228660" y="4965170"/>
            <a:ext cx="1417300" cy="1042402"/>
          </a:xfrm>
          <a:prstGeom prst="roundRect">
            <a:avLst/>
          </a:prstGeom>
        </p:spPr>
        <p:style>
          <a:lnRef idx="2">
            <a:schemeClr val="accent2"/>
          </a:lnRef>
          <a:fillRef idx="1">
            <a:schemeClr val="lt1"/>
          </a:fillRef>
          <a:effectRef idx="0">
            <a:schemeClr val="accent2"/>
          </a:effectRef>
          <a:fontRef idx="minor">
            <a:schemeClr val="dk1"/>
          </a:fontRef>
        </p:style>
        <p:txBody>
          <a:bodyPr lIns="62518" tIns="31259" rIns="62518" bIns="31259" rtlCol="0" anchor="ctr"/>
          <a:lstStyle/>
          <a:p>
            <a:pPr algn="ctr"/>
            <a:r>
              <a:rPr lang="es-MX" sz="1100" dirty="0"/>
              <a:t>ART. 95 </a:t>
            </a:r>
            <a:r>
              <a:rPr lang="es-MX" sz="1100" dirty="0" err="1"/>
              <a:t>FRACC</a:t>
            </a:r>
            <a:r>
              <a:rPr lang="es-MX" sz="1100" dirty="0"/>
              <a:t>. I CPCDF</a:t>
            </a:r>
          </a:p>
          <a:p>
            <a:pPr algn="ctr"/>
            <a:r>
              <a:rPr lang="es-MX" sz="1100" dirty="0" err="1"/>
              <a:t>ACREDITAMIENTO</a:t>
            </a:r>
            <a:r>
              <a:rPr lang="es-MX" sz="1100" dirty="0"/>
              <a:t> DE LEGITIMACIÓN AD </a:t>
            </a:r>
            <a:r>
              <a:rPr lang="es-MX" sz="1100" dirty="0" err="1"/>
              <a:t>PROCESUM</a:t>
            </a:r>
            <a:endParaRPr lang="es-MX" sz="1100" dirty="0"/>
          </a:p>
        </p:txBody>
      </p:sp>
      <p:sp>
        <p:nvSpPr>
          <p:cNvPr id="12" name="11 Rectángulo redondeado"/>
          <p:cNvSpPr/>
          <p:nvPr/>
        </p:nvSpPr>
        <p:spPr>
          <a:xfrm>
            <a:off x="6995127" y="4361675"/>
            <a:ext cx="1554458" cy="1097265"/>
          </a:xfrm>
          <a:prstGeom prst="roundRect">
            <a:avLst/>
          </a:prstGeom>
        </p:spPr>
        <p:style>
          <a:lnRef idx="2">
            <a:schemeClr val="accent4"/>
          </a:lnRef>
          <a:fillRef idx="1">
            <a:schemeClr val="lt1"/>
          </a:fillRef>
          <a:effectRef idx="0">
            <a:schemeClr val="accent4"/>
          </a:effectRef>
          <a:fontRef idx="minor">
            <a:schemeClr val="dk1"/>
          </a:fontRef>
        </p:style>
        <p:txBody>
          <a:bodyPr lIns="62518" tIns="31259" rIns="62518" bIns="31259" rtlCol="0" anchor="ctr"/>
          <a:lstStyle/>
          <a:p>
            <a:pPr algn="ctr"/>
            <a:r>
              <a:rPr lang="es-MX" sz="1100" dirty="0"/>
              <a:t>ART. 255 </a:t>
            </a:r>
            <a:r>
              <a:rPr lang="es-MX" sz="1100" dirty="0" err="1"/>
              <a:t>FRACC</a:t>
            </a:r>
            <a:r>
              <a:rPr lang="es-MX" sz="1100" dirty="0"/>
              <a:t>. II</a:t>
            </a:r>
          </a:p>
          <a:p>
            <a:pPr algn="ctr"/>
            <a:r>
              <a:rPr lang="es-MX" sz="1100" dirty="0"/>
              <a:t>DOMICILIO PARA OÍR Y RECIBIR NOTIFICACIONES</a:t>
            </a:r>
          </a:p>
          <a:p>
            <a:pPr algn="ctr"/>
            <a:r>
              <a:rPr lang="es-MX" sz="1100" dirty="0"/>
              <a:t>ART. 112</a:t>
            </a:r>
          </a:p>
        </p:txBody>
      </p:sp>
      <p:cxnSp>
        <p:nvCxnSpPr>
          <p:cNvPr id="15" name="14 Conector recto de flecha"/>
          <p:cNvCxnSpPr/>
          <p:nvPr/>
        </p:nvCxnSpPr>
        <p:spPr>
          <a:xfrm rot="10800000" flipV="1">
            <a:off x="6309336" y="1261902"/>
            <a:ext cx="731510" cy="137158"/>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19" name="18 Conector recto de flecha"/>
          <p:cNvCxnSpPr/>
          <p:nvPr/>
        </p:nvCxnSpPr>
        <p:spPr>
          <a:xfrm flipH="1" flipV="1">
            <a:off x="3566174" y="4886340"/>
            <a:ext cx="3428952" cy="1210"/>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21" name="20 Conector recto de flecha"/>
          <p:cNvCxnSpPr/>
          <p:nvPr/>
        </p:nvCxnSpPr>
        <p:spPr>
          <a:xfrm rot="10800000">
            <a:off x="4572000" y="5896636"/>
            <a:ext cx="2423126" cy="1211"/>
          </a:xfrm>
          <a:prstGeom prst="straightConnector1">
            <a:avLst/>
          </a:prstGeom>
          <a:ln w="38100">
            <a:tailEnd type="arrow"/>
          </a:ln>
        </p:spPr>
        <p:style>
          <a:lnRef idx="3">
            <a:schemeClr val="accent4"/>
          </a:lnRef>
          <a:fillRef idx="0">
            <a:schemeClr val="accent4"/>
          </a:fillRef>
          <a:effectRef idx="2">
            <a:schemeClr val="accent4"/>
          </a:effectRef>
          <a:fontRef idx="minor">
            <a:schemeClr val="tx1"/>
          </a:fontRef>
        </p:style>
      </p:cxnSp>
      <p:cxnSp>
        <p:nvCxnSpPr>
          <p:cNvPr id="30" name="29 Conector recto de flecha"/>
          <p:cNvCxnSpPr>
            <a:stCxn id="11" idx="3"/>
          </p:cNvCxnSpPr>
          <p:nvPr/>
        </p:nvCxnSpPr>
        <p:spPr>
          <a:xfrm flipV="1">
            <a:off x="1645960" y="4886340"/>
            <a:ext cx="4108454" cy="600031"/>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32" name="31 Conector recto de flecha"/>
          <p:cNvCxnSpPr/>
          <p:nvPr/>
        </p:nvCxnSpPr>
        <p:spPr>
          <a:xfrm>
            <a:off x="1783119" y="2648613"/>
            <a:ext cx="1783055" cy="246885"/>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34" name="33 Conector recto de flecha"/>
          <p:cNvCxnSpPr/>
          <p:nvPr/>
        </p:nvCxnSpPr>
        <p:spPr>
          <a:xfrm flipV="1">
            <a:off x="1600241" y="3374136"/>
            <a:ext cx="457194" cy="274316"/>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37" name="36 Conector recto de flecha"/>
          <p:cNvCxnSpPr/>
          <p:nvPr/>
        </p:nvCxnSpPr>
        <p:spPr>
          <a:xfrm>
            <a:off x="1783119" y="1508786"/>
            <a:ext cx="594352" cy="164590"/>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sp>
        <p:nvSpPr>
          <p:cNvPr id="40" name="39 Rectángulo redondeado"/>
          <p:cNvSpPr/>
          <p:nvPr/>
        </p:nvSpPr>
        <p:spPr>
          <a:xfrm>
            <a:off x="2286032" y="54863"/>
            <a:ext cx="4023304" cy="685838"/>
          </a:xfrm>
          <a:prstGeom prst="roundRect">
            <a:avLst/>
          </a:prstGeom>
        </p:spPr>
        <p:style>
          <a:lnRef idx="2">
            <a:schemeClr val="accent5"/>
          </a:lnRef>
          <a:fillRef idx="1">
            <a:schemeClr val="lt1"/>
          </a:fillRef>
          <a:effectRef idx="0">
            <a:schemeClr val="accent5"/>
          </a:effectRef>
          <a:fontRef idx="minor">
            <a:schemeClr val="dk1"/>
          </a:fontRef>
        </p:style>
        <p:txBody>
          <a:bodyPr lIns="62518" tIns="31259" rIns="62518" bIns="31259" rtlCol="0" anchor="ctr"/>
          <a:lstStyle/>
          <a:p>
            <a:pPr algn="ctr"/>
            <a:endParaRPr lang="es-MX" sz="1100" dirty="0"/>
          </a:p>
          <a:p>
            <a:pPr algn="ctr"/>
            <a:r>
              <a:rPr lang="es-MX" sz="1100" dirty="0"/>
              <a:t>ART. 56 CPCDF</a:t>
            </a:r>
          </a:p>
          <a:p>
            <a:pPr algn="ctr"/>
            <a:r>
              <a:rPr lang="es-MX" sz="1100" dirty="0"/>
              <a:t>Obligación de escribir ocursos en español , o en su caso, acompañarlos con su traducción.</a:t>
            </a:r>
          </a:p>
          <a:p>
            <a:pPr algn="ctr"/>
            <a:endParaRPr lang="es-MX" sz="1100" dirty="0"/>
          </a:p>
        </p:txBody>
      </p:sp>
      <p:cxnSp>
        <p:nvCxnSpPr>
          <p:cNvPr id="42" name="41 Conector recto de flecha"/>
          <p:cNvCxnSpPr/>
          <p:nvPr/>
        </p:nvCxnSpPr>
        <p:spPr>
          <a:xfrm rot="5400000">
            <a:off x="4022864" y="1015118"/>
            <a:ext cx="548632" cy="1008"/>
          </a:xfrm>
          <a:prstGeom prst="straightConnector1">
            <a:avLst/>
          </a:prstGeom>
          <a:ln w="38100">
            <a:tailEnd type="arrow"/>
          </a:ln>
        </p:spPr>
        <p:style>
          <a:lnRef idx="3">
            <a:schemeClr val="accent5"/>
          </a:lnRef>
          <a:fillRef idx="0">
            <a:schemeClr val="accent5"/>
          </a:fillRef>
          <a:effectRef idx="2">
            <a:schemeClr val="accent5"/>
          </a:effectRef>
          <a:fontRef idx="minor">
            <a:schemeClr val="tx1"/>
          </a:fontRef>
        </p:style>
      </p:cxnSp>
      <p:cxnSp>
        <p:nvCxnSpPr>
          <p:cNvPr id="47" name="46 Conector recto de flecha"/>
          <p:cNvCxnSpPr/>
          <p:nvPr/>
        </p:nvCxnSpPr>
        <p:spPr>
          <a:xfrm rot="5400000" flipH="1" flipV="1">
            <a:off x="1399076" y="4352531"/>
            <a:ext cx="768085" cy="457194"/>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3139567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Revolució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majorFont>
      <a:minorFont>
        <a:latin typeface="Trebuchet MS"/>
        <a:ea typeface=""/>
        <a:cs typeface=""/>
        <a:font script="Jpan" typeface="ＭＳ ゴシック"/>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Revolución.thmx</Template>
  <TotalTime>832</TotalTime>
  <Words>5909</Words>
  <Application>Microsoft Office PowerPoint</Application>
  <PresentationFormat>On-screen Show (4:3)</PresentationFormat>
  <Paragraphs>433</Paragraphs>
  <Slides>29</Slides>
  <Notes>0</Notes>
  <HiddenSlides>15</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Cambria</vt:lpstr>
      <vt:lpstr>Times New Roman</vt:lpstr>
      <vt:lpstr>Trebuchet MS</vt:lpstr>
      <vt:lpstr>Wingdings 2</vt:lpstr>
      <vt:lpstr>Revolución</vt:lpstr>
      <vt:lpstr>TALLER DE ELABORACION DE DEMANDA</vt:lpstr>
      <vt:lpstr>PowerPoint Presentation</vt:lpstr>
      <vt:lpstr>PowerPoint Presentation</vt:lpstr>
      <vt:lpstr>PowerPoint Presentation</vt:lpstr>
      <vt:lpstr>PowerPoint Presentation</vt:lpstr>
      <vt:lpstr>Elementos constitutivos de la acción Proforma propuesta</vt:lpstr>
      <vt:lpstr>Elementos constitutivos de la acción Proforma propuesta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TESIS JURISPRUDENCIAL</vt:lpstr>
      <vt:lpstr>TESIS JURISPRUDENCIAL</vt:lpstr>
      <vt:lpstr>PowerPoint Presentation</vt:lpstr>
      <vt:lpstr>PowerPoint Presentation</vt:lpstr>
      <vt:lpstr>TESIS JURISPRUDENCIAL</vt:lpstr>
      <vt:lpstr>PowerPoint Presentation</vt:lpstr>
      <vt:lpstr>PowerPoint Presentation</vt:lpstr>
      <vt:lpstr>TESIS JURISPRUDENCIAL</vt:lpstr>
      <vt:lpstr>PowerPoint Presentation</vt:lpstr>
      <vt:lpstr>PowerPoint Presentation</vt:lpstr>
      <vt:lpstr>PowerPoint Presentation</vt:lpstr>
    </vt:vector>
  </TitlesOfParts>
  <Company>UNAM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Paola Jackeline Ontiveros Vazquez</dc:creator>
  <cp:lastModifiedBy>Carrasco, Hugo Carlos [JANMX]</cp:lastModifiedBy>
  <cp:revision>42</cp:revision>
  <dcterms:created xsi:type="dcterms:W3CDTF">2011-03-18T02:33:21Z</dcterms:created>
  <dcterms:modified xsi:type="dcterms:W3CDTF">2021-01-05T00:23:47Z</dcterms:modified>
</cp:coreProperties>
</file>