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646" r:id="rId2"/>
    <p:sldId id="647" r:id="rId3"/>
    <p:sldId id="475" r:id="rId4"/>
    <p:sldId id="648" r:id="rId5"/>
    <p:sldId id="650" r:id="rId6"/>
    <p:sldId id="649" r:id="rId7"/>
    <p:sldId id="651" r:id="rId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rasco, Hugo Carlos [JANMX]" userId="241304f4-cbee-415e-b612-97a02db6f422" providerId="ADAL" clId="{839D0771-8C92-4780-A6F4-28F9BEE12E85}"/>
    <pc:docChg chg="modSld">
      <pc:chgData name="Carrasco, Hugo Carlos [JANMX]" userId="241304f4-cbee-415e-b612-97a02db6f422" providerId="ADAL" clId="{839D0771-8C92-4780-A6F4-28F9BEE12E85}" dt="2022-10-27T20:35:49.149" v="0" actId="20577"/>
      <pc:docMkLst>
        <pc:docMk/>
      </pc:docMkLst>
      <pc:sldChg chg="modSp mod">
        <pc:chgData name="Carrasco, Hugo Carlos [JANMX]" userId="241304f4-cbee-415e-b612-97a02db6f422" providerId="ADAL" clId="{839D0771-8C92-4780-A6F4-28F9BEE12E85}" dt="2022-10-27T20:35:49.149" v="0" actId="20577"/>
        <pc:sldMkLst>
          <pc:docMk/>
          <pc:sldMk cId="3728197384" sldId="646"/>
        </pc:sldMkLst>
        <pc:spChg chg="mod">
          <ac:chgData name="Carrasco, Hugo Carlos [JANMX]" userId="241304f4-cbee-415e-b612-97a02db6f422" providerId="ADAL" clId="{839D0771-8C92-4780-A6F4-28F9BEE12E85}" dt="2022-10-27T20:35:49.149" v="0" actId="20577"/>
          <ac:spMkLst>
            <pc:docMk/>
            <pc:sldMk cId="3728197384" sldId="646"/>
            <ac:spMk id="10" creationId="{D103A51F-86A1-4F30-84C6-FA02EFC4DDDA}"/>
          </ac:spMkLst>
        </pc:spChg>
      </pc:sldChg>
    </pc:docChg>
  </pc:docChgLst>
  <pc:docChgLst>
    <pc:chgData name="Carrasco, Hugo Carlos [JANMX]" userId="241304f4-cbee-415e-b612-97a02db6f422" providerId="ADAL" clId="{137E698F-9A76-430D-8C99-94C2574922BC}"/>
    <pc:docChg chg="custSel addSld delSld modSld">
      <pc:chgData name="Carrasco, Hugo Carlos [JANMX]" userId="241304f4-cbee-415e-b612-97a02db6f422" providerId="ADAL" clId="{137E698F-9A76-430D-8C99-94C2574922BC}" dt="2020-11-09T16:04:40.430" v="1190"/>
      <pc:docMkLst>
        <pc:docMk/>
      </pc:docMkLst>
      <pc:sldChg chg="del">
        <pc:chgData name="Carrasco, Hugo Carlos [JANMX]" userId="241304f4-cbee-415e-b612-97a02db6f422" providerId="ADAL" clId="{137E698F-9A76-430D-8C99-94C2574922BC}" dt="2020-11-09T13:53:28.196" v="0" actId="47"/>
        <pc:sldMkLst>
          <pc:docMk/>
          <pc:sldMk cId="3654437680" sldId="466"/>
        </pc:sldMkLst>
      </pc:sldChg>
      <pc:sldChg chg="del">
        <pc:chgData name="Carrasco, Hugo Carlos [JANMX]" userId="241304f4-cbee-415e-b612-97a02db6f422" providerId="ADAL" clId="{137E698F-9A76-430D-8C99-94C2574922BC}" dt="2020-11-09T13:53:28.196" v="0" actId="47"/>
        <pc:sldMkLst>
          <pc:docMk/>
          <pc:sldMk cId="296195877" sldId="467"/>
        </pc:sldMkLst>
      </pc:sldChg>
      <pc:sldChg chg="addSp modSp del">
        <pc:chgData name="Carrasco, Hugo Carlos [JANMX]" userId="241304f4-cbee-415e-b612-97a02db6f422" providerId="ADAL" clId="{137E698F-9A76-430D-8C99-94C2574922BC}" dt="2020-11-09T14:47:12.767" v="1185" actId="47"/>
        <pc:sldMkLst>
          <pc:docMk/>
          <pc:sldMk cId="475783824" sldId="473"/>
        </pc:sldMkLst>
        <pc:picChg chg="add mod">
          <ac:chgData name="Carrasco, Hugo Carlos [JANMX]" userId="241304f4-cbee-415e-b612-97a02db6f422" providerId="ADAL" clId="{137E698F-9A76-430D-8C99-94C2574922BC}" dt="2020-11-09T14:25:43.557" v="235"/>
          <ac:picMkLst>
            <pc:docMk/>
            <pc:sldMk cId="475783824" sldId="473"/>
            <ac:picMk id="2" creationId="{C1F2377A-6ADB-4430-9757-85E39136F42B}"/>
          </ac:picMkLst>
        </pc:picChg>
      </pc:sldChg>
      <pc:sldChg chg="addSp modSp">
        <pc:chgData name="Carrasco, Hugo Carlos [JANMX]" userId="241304f4-cbee-415e-b612-97a02db6f422" providerId="ADAL" clId="{137E698F-9A76-430D-8C99-94C2574922BC}" dt="2020-11-09T14:13:26.195" v="69"/>
        <pc:sldMkLst>
          <pc:docMk/>
          <pc:sldMk cId="2675904382" sldId="475"/>
        </pc:sldMkLst>
        <pc:picChg chg="add mod">
          <ac:chgData name="Carrasco, Hugo Carlos [JANMX]" userId="241304f4-cbee-415e-b612-97a02db6f422" providerId="ADAL" clId="{137E698F-9A76-430D-8C99-94C2574922BC}" dt="2020-11-09T14:13:26.195" v="69"/>
          <ac:picMkLst>
            <pc:docMk/>
            <pc:sldMk cId="2675904382" sldId="475"/>
            <ac:picMk id="3" creationId="{47B97926-9616-4DC2-B18E-6252FBFD566A}"/>
          </ac:picMkLst>
        </pc:picChg>
      </pc:sldChg>
      <pc:sldChg chg="del">
        <pc:chgData name="Carrasco, Hugo Carlos [JANMX]" userId="241304f4-cbee-415e-b612-97a02db6f422" providerId="ADAL" clId="{137E698F-9A76-430D-8C99-94C2574922BC}" dt="2020-11-09T13:53:28.196" v="0" actId="47"/>
        <pc:sldMkLst>
          <pc:docMk/>
          <pc:sldMk cId="45313386" sldId="476"/>
        </pc:sldMkLst>
      </pc:sldChg>
      <pc:sldChg chg="del">
        <pc:chgData name="Carrasco, Hugo Carlos [JANMX]" userId="241304f4-cbee-415e-b612-97a02db6f422" providerId="ADAL" clId="{137E698F-9A76-430D-8C99-94C2574922BC}" dt="2020-11-09T13:53:28.196" v="0" actId="47"/>
        <pc:sldMkLst>
          <pc:docMk/>
          <pc:sldMk cId="278762086" sldId="477"/>
        </pc:sldMkLst>
      </pc:sldChg>
      <pc:sldChg chg="del">
        <pc:chgData name="Carrasco, Hugo Carlos [JANMX]" userId="241304f4-cbee-415e-b612-97a02db6f422" providerId="ADAL" clId="{137E698F-9A76-430D-8C99-94C2574922BC}" dt="2020-11-09T13:53:28.196" v="0" actId="47"/>
        <pc:sldMkLst>
          <pc:docMk/>
          <pc:sldMk cId="3060507114" sldId="478"/>
        </pc:sldMkLst>
      </pc:sldChg>
      <pc:sldChg chg="del">
        <pc:chgData name="Carrasco, Hugo Carlos [JANMX]" userId="241304f4-cbee-415e-b612-97a02db6f422" providerId="ADAL" clId="{137E698F-9A76-430D-8C99-94C2574922BC}" dt="2020-11-09T13:53:28.196" v="0" actId="47"/>
        <pc:sldMkLst>
          <pc:docMk/>
          <pc:sldMk cId="1148357632" sldId="479"/>
        </pc:sldMkLst>
      </pc:sldChg>
      <pc:sldChg chg="del">
        <pc:chgData name="Carrasco, Hugo Carlos [JANMX]" userId="241304f4-cbee-415e-b612-97a02db6f422" providerId="ADAL" clId="{137E698F-9A76-430D-8C99-94C2574922BC}" dt="2020-11-09T13:53:28.196" v="0" actId="47"/>
        <pc:sldMkLst>
          <pc:docMk/>
          <pc:sldMk cId="279818294" sldId="480"/>
        </pc:sldMkLst>
      </pc:sldChg>
      <pc:sldChg chg="del">
        <pc:chgData name="Carrasco, Hugo Carlos [JANMX]" userId="241304f4-cbee-415e-b612-97a02db6f422" providerId="ADAL" clId="{137E698F-9A76-430D-8C99-94C2574922BC}" dt="2020-11-09T13:53:28.196" v="0" actId="47"/>
        <pc:sldMkLst>
          <pc:docMk/>
          <pc:sldMk cId="4065036555" sldId="481"/>
        </pc:sldMkLst>
      </pc:sldChg>
      <pc:sldChg chg="del">
        <pc:chgData name="Carrasco, Hugo Carlos [JANMX]" userId="241304f4-cbee-415e-b612-97a02db6f422" providerId="ADAL" clId="{137E698F-9A76-430D-8C99-94C2574922BC}" dt="2020-11-09T13:53:28.196" v="0" actId="47"/>
        <pc:sldMkLst>
          <pc:docMk/>
          <pc:sldMk cId="4291832631" sldId="482"/>
        </pc:sldMkLst>
      </pc:sldChg>
      <pc:sldChg chg="del">
        <pc:chgData name="Carrasco, Hugo Carlos [JANMX]" userId="241304f4-cbee-415e-b612-97a02db6f422" providerId="ADAL" clId="{137E698F-9A76-430D-8C99-94C2574922BC}" dt="2020-11-09T13:53:28.196" v="0" actId="47"/>
        <pc:sldMkLst>
          <pc:docMk/>
          <pc:sldMk cId="2794126509" sldId="483"/>
        </pc:sldMkLst>
      </pc:sldChg>
      <pc:sldChg chg="del">
        <pc:chgData name="Carrasco, Hugo Carlos [JANMX]" userId="241304f4-cbee-415e-b612-97a02db6f422" providerId="ADAL" clId="{137E698F-9A76-430D-8C99-94C2574922BC}" dt="2020-11-09T13:53:28.196" v="0" actId="47"/>
        <pc:sldMkLst>
          <pc:docMk/>
          <pc:sldMk cId="933057694" sldId="484"/>
        </pc:sldMkLst>
      </pc:sldChg>
      <pc:sldChg chg="del">
        <pc:chgData name="Carrasco, Hugo Carlos [JANMX]" userId="241304f4-cbee-415e-b612-97a02db6f422" providerId="ADAL" clId="{137E698F-9A76-430D-8C99-94C2574922BC}" dt="2020-11-09T13:53:28.196" v="0" actId="47"/>
        <pc:sldMkLst>
          <pc:docMk/>
          <pc:sldMk cId="3070036636" sldId="485"/>
        </pc:sldMkLst>
      </pc:sldChg>
      <pc:sldChg chg="del">
        <pc:chgData name="Carrasco, Hugo Carlos [JANMX]" userId="241304f4-cbee-415e-b612-97a02db6f422" providerId="ADAL" clId="{137E698F-9A76-430D-8C99-94C2574922BC}" dt="2020-11-09T13:53:28.196" v="0" actId="47"/>
        <pc:sldMkLst>
          <pc:docMk/>
          <pc:sldMk cId="788028812" sldId="486"/>
        </pc:sldMkLst>
      </pc:sldChg>
      <pc:sldChg chg="del">
        <pc:chgData name="Carrasco, Hugo Carlos [JANMX]" userId="241304f4-cbee-415e-b612-97a02db6f422" providerId="ADAL" clId="{137E698F-9A76-430D-8C99-94C2574922BC}" dt="2020-11-09T13:53:28.196" v="0" actId="47"/>
        <pc:sldMkLst>
          <pc:docMk/>
          <pc:sldMk cId="2113923822" sldId="487"/>
        </pc:sldMkLst>
      </pc:sldChg>
      <pc:sldChg chg="del">
        <pc:chgData name="Carrasco, Hugo Carlos [JANMX]" userId="241304f4-cbee-415e-b612-97a02db6f422" providerId="ADAL" clId="{137E698F-9A76-430D-8C99-94C2574922BC}" dt="2020-11-09T13:53:28.196" v="0" actId="47"/>
        <pc:sldMkLst>
          <pc:docMk/>
          <pc:sldMk cId="771375951" sldId="602"/>
        </pc:sldMkLst>
      </pc:sldChg>
      <pc:sldChg chg="del">
        <pc:chgData name="Carrasco, Hugo Carlos [JANMX]" userId="241304f4-cbee-415e-b612-97a02db6f422" providerId="ADAL" clId="{137E698F-9A76-430D-8C99-94C2574922BC}" dt="2020-11-09T13:53:28.196" v="0" actId="47"/>
        <pc:sldMkLst>
          <pc:docMk/>
          <pc:sldMk cId="2465947913" sldId="614"/>
        </pc:sldMkLst>
      </pc:sldChg>
      <pc:sldChg chg="del">
        <pc:chgData name="Carrasco, Hugo Carlos [JANMX]" userId="241304f4-cbee-415e-b612-97a02db6f422" providerId="ADAL" clId="{137E698F-9A76-430D-8C99-94C2574922BC}" dt="2020-11-09T13:53:28.196" v="0" actId="47"/>
        <pc:sldMkLst>
          <pc:docMk/>
          <pc:sldMk cId="1550499465" sldId="615"/>
        </pc:sldMkLst>
      </pc:sldChg>
      <pc:sldChg chg="del">
        <pc:chgData name="Carrasco, Hugo Carlos [JANMX]" userId="241304f4-cbee-415e-b612-97a02db6f422" providerId="ADAL" clId="{137E698F-9A76-430D-8C99-94C2574922BC}" dt="2020-11-09T13:53:28.196" v="0" actId="47"/>
        <pc:sldMkLst>
          <pc:docMk/>
          <pc:sldMk cId="674321131" sldId="621"/>
        </pc:sldMkLst>
      </pc:sldChg>
      <pc:sldChg chg="del">
        <pc:chgData name="Carrasco, Hugo Carlos [JANMX]" userId="241304f4-cbee-415e-b612-97a02db6f422" providerId="ADAL" clId="{137E698F-9A76-430D-8C99-94C2574922BC}" dt="2020-11-09T13:53:28.196" v="0" actId="47"/>
        <pc:sldMkLst>
          <pc:docMk/>
          <pc:sldMk cId="1298601849" sldId="624"/>
        </pc:sldMkLst>
      </pc:sldChg>
      <pc:sldChg chg="del">
        <pc:chgData name="Carrasco, Hugo Carlos [JANMX]" userId="241304f4-cbee-415e-b612-97a02db6f422" providerId="ADAL" clId="{137E698F-9A76-430D-8C99-94C2574922BC}" dt="2020-11-09T13:53:28.196" v="0" actId="47"/>
        <pc:sldMkLst>
          <pc:docMk/>
          <pc:sldMk cId="3540519873" sldId="625"/>
        </pc:sldMkLst>
      </pc:sldChg>
      <pc:sldChg chg="del">
        <pc:chgData name="Carrasco, Hugo Carlos [JANMX]" userId="241304f4-cbee-415e-b612-97a02db6f422" providerId="ADAL" clId="{137E698F-9A76-430D-8C99-94C2574922BC}" dt="2020-11-09T13:53:28.196" v="0" actId="47"/>
        <pc:sldMkLst>
          <pc:docMk/>
          <pc:sldMk cId="153727553" sldId="626"/>
        </pc:sldMkLst>
      </pc:sldChg>
      <pc:sldChg chg="del">
        <pc:chgData name="Carrasco, Hugo Carlos [JANMX]" userId="241304f4-cbee-415e-b612-97a02db6f422" providerId="ADAL" clId="{137E698F-9A76-430D-8C99-94C2574922BC}" dt="2020-11-09T13:53:28.196" v="0" actId="47"/>
        <pc:sldMkLst>
          <pc:docMk/>
          <pc:sldMk cId="1201596174" sldId="627"/>
        </pc:sldMkLst>
      </pc:sldChg>
      <pc:sldChg chg="del">
        <pc:chgData name="Carrasco, Hugo Carlos [JANMX]" userId="241304f4-cbee-415e-b612-97a02db6f422" providerId="ADAL" clId="{137E698F-9A76-430D-8C99-94C2574922BC}" dt="2020-11-09T13:53:28.196" v="0" actId="47"/>
        <pc:sldMkLst>
          <pc:docMk/>
          <pc:sldMk cId="1170888620" sldId="629"/>
        </pc:sldMkLst>
      </pc:sldChg>
      <pc:sldChg chg="del">
        <pc:chgData name="Carrasco, Hugo Carlos [JANMX]" userId="241304f4-cbee-415e-b612-97a02db6f422" providerId="ADAL" clId="{137E698F-9A76-430D-8C99-94C2574922BC}" dt="2020-11-09T13:53:28.196" v="0" actId="47"/>
        <pc:sldMkLst>
          <pc:docMk/>
          <pc:sldMk cId="3911229255" sldId="630"/>
        </pc:sldMkLst>
      </pc:sldChg>
      <pc:sldChg chg="del">
        <pc:chgData name="Carrasco, Hugo Carlos [JANMX]" userId="241304f4-cbee-415e-b612-97a02db6f422" providerId="ADAL" clId="{137E698F-9A76-430D-8C99-94C2574922BC}" dt="2020-11-09T13:53:28.196" v="0" actId="47"/>
        <pc:sldMkLst>
          <pc:docMk/>
          <pc:sldMk cId="3614022788" sldId="631"/>
        </pc:sldMkLst>
      </pc:sldChg>
      <pc:sldChg chg="del">
        <pc:chgData name="Carrasco, Hugo Carlos [JANMX]" userId="241304f4-cbee-415e-b612-97a02db6f422" providerId="ADAL" clId="{137E698F-9A76-430D-8C99-94C2574922BC}" dt="2020-11-09T13:56:15.297" v="1"/>
        <pc:sldMkLst>
          <pc:docMk/>
          <pc:sldMk cId="3749528400" sldId="632"/>
        </pc:sldMkLst>
      </pc:sldChg>
      <pc:sldChg chg="del">
        <pc:chgData name="Carrasco, Hugo Carlos [JANMX]" userId="241304f4-cbee-415e-b612-97a02db6f422" providerId="ADAL" clId="{137E698F-9A76-430D-8C99-94C2574922BC}" dt="2020-11-09T13:53:28.196" v="0" actId="47"/>
        <pc:sldMkLst>
          <pc:docMk/>
          <pc:sldMk cId="1799475158" sldId="634"/>
        </pc:sldMkLst>
      </pc:sldChg>
      <pc:sldChg chg="del">
        <pc:chgData name="Carrasco, Hugo Carlos [JANMX]" userId="241304f4-cbee-415e-b612-97a02db6f422" providerId="ADAL" clId="{137E698F-9A76-430D-8C99-94C2574922BC}" dt="2020-11-09T13:53:28.196" v="0" actId="47"/>
        <pc:sldMkLst>
          <pc:docMk/>
          <pc:sldMk cId="1178815610" sldId="635"/>
        </pc:sldMkLst>
      </pc:sldChg>
      <pc:sldChg chg="del">
        <pc:chgData name="Carrasco, Hugo Carlos [JANMX]" userId="241304f4-cbee-415e-b612-97a02db6f422" providerId="ADAL" clId="{137E698F-9A76-430D-8C99-94C2574922BC}" dt="2020-11-09T13:53:28.196" v="0" actId="47"/>
        <pc:sldMkLst>
          <pc:docMk/>
          <pc:sldMk cId="1767627163" sldId="636"/>
        </pc:sldMkLst>
      </pc:sldChg>
      <pc:sldChg chg="del">
        <pc:chgData name="Carrasco, Hugo Carlos [JANMX]" userId="241304f4-cbee-415e-b612-97a02db6f422" providerId="ADAL" clId="{137E698F-9A76-430D-8C99-94C2574922BC}" dt="2020-11-09T13:53:28.196" v="0" actId="47"/>
        <pc:sldMkLst>
          <pc:docMk/>
          <pc:sldMk cId="2995658585" sldId="637"/>
        </pc:sldMkLst>
      </pc:sldChg>
      <pc:sldChg chg="del">
        <pc:chgData name="Carrasco, Hugo Carlos [JANMX]" userId="241304f4-cbee-415e-b612-97a02db6f422" providerId="ADAL" clId="{137E698F-9A76-430D-8C99-94C2574922BC}" dt="2020-11-09T13:53:28.196" v="0" actId="47"/>
        <pc:sldMkLst>
          <pc:docMk/>
          <pc:sldMk cId="31128366" sldId="638"/>
        </pc:sldMkLst>
      </pc:sldChg>
      <pc:sldChg chg="del">
        <pc:chgData name="Carrasco, Hugo Carlos [JANMX]" userId="241304f4-cbee-415e-b612-97a02db6f422" providerId="ADAL" clId="{137E698F-9A76-430D-8C99-94C2574922BC}" dt="2020-11-09T13:53:28.196" v="0" actId="47"/>
        <pc:sldMkLst>
          <pc:docMk/>
          <pc:sldMk cId="3466679851" sldId="639"/>
        </pc:sldMkLst>
      </pc:sldChg>
      <pc:sldChg chg="del">
        <pc:chgData name="Carrasco, Hugo Carlos [JANMX]" userId="241304f4-cbee-415e-b612-97a02db6f422" providerId="ADAL" clId="{137E698F-9A76-430D-8C99-94C2574922BC}" dt="2020-11-09T13:53:28.196" v="0" actId="47"/>
        <pc:sldMkLst>
          <pc:docMk/>
          <pc:sldMk cId="4124215260" sldId="640"/>
        </pc:sldMkLst>
      </pc:sldChg>
      <pc:sldChg chg="del">
        <pc:chgData name="Carrasco, Hugo Carlos [JANMX]" userId="241304f4-cbee-415e-b612-97a02db6f422" providerId="ADAL" clId="{137E698F-9A76-430D-8C99-94C2574922BC}" dt="2020-11-09T13:53:28.196" v="0" actId="47"/>
        <pc:sldMkLst>
          <pc:docMk/>
          <pc:sldMk cId="1748269487" sldId="641"/>
        </pc:sldMkLst>
      </pc:sldChg>
      <pc:sldChg chg="del">
        <pc:chgData name="Carrasco, Hugo Carlos [JANMX]" userId="241304f4-cbee-415e-b612-97a02db6f422" providerId="ADAL" clId="{137E698F-9A76-430D-8C99-94C2574922BC}" dt="2020-11-09T13:53:28.196" v="0" actId="47"/>
        <pc:sldMkLst>
          <pc:docMk/>
          <pc:sldMk cId="1540199468" sldId="642"/>
        </pc:sldMkLst>
      </pc:sldChg>
      <pc:sldChg chg="del">
        <pc:chgData name="Carrasco, Hugo Carlos [JANMX]" userId="241304f4-cbee-415e-b612-97a02db6f422" providerId="ADAL" clId="{137E698F-9A76-430D-8C99-94C2574922BC}" dt="2020-11-09T13:53:28.196" v="0" actId="47"/>
        <pc:sldMkLst>
          <pc:docMk/>
          <pc:sldMk cId="3854358715" sldId="643"/>
        </pc:sldMkLst>
      </pc:sldChg>
      <pc:sldChg chg="addSp delSp modSp mod modTransition modAnim">
        <pc:chgData name="Carrasco, Hugo Carlos [JANMX]" userId="241304f4-cbee-415e-b612-97a02db6f422" providerId="ADAL" clId="{137E698F-9A76-430D-8C99-94C2574922BC}" dt="2020-11-09T14:04:33.931" v="65" actId="20577"/>
        <pc:sldMkLst>
          <pc:docMk/>
          <pc:sldMk cId="3728197384" sldId="646"/>
        </pc:sldMkLst>
        <pc:spChg chg="mod">
          <ac:chgData name="Carrasco, Hugo Carlos [JANMX]" userId="241304f4-cbee-415e-b612-97a02db6f422" providerId="ADAL" clId="{137E698F-9A76-430D-8C99-94C2574922BC}" dt="2020-11-09T13:58:59.829" v="50" actId="122"/>
          <ac:spMkLst>
            <pc:docMk/>
            <pc:sldMk cId="3728197384" sldId="646"/>
            <ac:spMk id="2" creationId="{820CD8C5-D440-A943-B540-A9EA74CE6ED1}"/>
          </ac:spMkLst>
        </pc:spChg>
        <pc:spChg chg="add mod">
          <ac:chgData name="Carrasco, Hugo Carlos [JANMX]" userId="241304f4-cbee-415e-b612-97a02db6f422" providerId="ADAL" clId="{137E698F-9A76-430D-8C99-94C2574922BC}" dt="2020-11-09T13:58:03.663" v="38" actId="20577"/>
          <ac:spMkLst>
            <pc:docMk/>
            <pc:sldMk cId="3728197384" sldId="646"/>
            <ac:spMk id="10" creationId="{D103A51F-86A1-4F30-84C6-FA02EFC4DDDA}"/>
          </ac:spMkLst>
        </pc:spChg>
        <pc:graphicFrameChg chg="mod">
          <ac:chgData name="Carrasco, Hugo Carlos [JANMX]" userId="241304f4-cbee-415e-b612-97a02db6f422" providerId="ADAL" clId="{137E698F-9A76-430D-8C99-94C2574922BC}" dt="2020-11-09T14:04:33.931" v="65" actId="20577"/>
          <ac:graphicFrameMkLst>
            <pc:docMk/>
            <pc:sldMk cId="3728197384" sldId="646"/>
            <ac:graphicFrameMk id="4" creationId="{2F26AC0A-AC94-9648-898A-29A1AFB7D020}"/>
          </ac:graphicFrameMkLst>
        </pc:graphicFrameChg>
        <pc:picChg chg="add mod">
          <ac:chgData name="Carrasco, Hugo Carlos [JANMX]" userId="241304f4-cbee-415e-b612-97a02db6f422" providerId="ADAL" clId="{137E698F-9A76-430D-8C99-94C2574922BC}" dt="2020-11-09T13:57:42.006" v="12" actId="1076"/>
          <ac:picMkLst>
            <pc:docMk/>
            <pc:sldMk cId="3728197384" sldId="646"/>
            <ac:picMk id="3" creationId="{4487DAA8-7133-407D-BD9E-006EBF5FB582}"/>
          </ac:picMkLst>
        </pc:picChg>
        <pc:picChg chg="add mod">
          <ac:chgData name="Carrasco, Hugo Carlos [JANMX]" userId="241304f4-cbee-415e-b612-97a02db6f422" providerId="ADAL" clId="{137E698F-9A76-430D-8C99-94C2574922BC}" dt="2020-11-09T13:58:32.072" v="43" actId="14100"/>
          <ac:picMkLst>
            <pc:docMk/>
            <pc:sldMk cId="3728197384" sldId="646"/>
            <ac:picMk id="5" creationId="{D719AC55-AE11-40D5-A444-7591290F03CD}"/>
          </ac:picMkLst>
        </pc:picChg>
        <pc:picChg chg="add del mod">
          <ac:chgData name="Carrasco, Hugo Carlos [JANMX]" userId="241304f4-cbee-415e-b612-97a02db6f422" providerId="ADAL" clId="{137E698F-9A76-430D-8C99-94C2574922BC}" dt="2020-11-09T14:03:06.630" v="52"/>
          <ac:picMkLst>
            <pc:docMk/>
            <pc:sldMk cId="3728197384" sldId="646"/>
            <ac:picMk id="6" creationId="{325BDD6D-42FD-4A69-90BE-023FDEA6B1EB}"/>
          </ac:picMkLst>
        </pc:picChg>
        <pc:picChg chg="add del mod">
          <ac:chgData name="Carrasco, Hugo Carlos [JANMX]" userId="241304f4-cbee-415e-b612-97a02db6f422" providerId="ADAL" clId="{137E698F-9A76-430D-8C99-94C2574922BC}" dt="2020-11-09T14:03:43.728" v="54"/>
          <ac:picMkLst>
            <pc:docMk/>
            <pc:sldMk cId="3728197384" sldId="646"/>
            <ac:picMk id="7" creationId="{D80E2794-DCEF-4560-B958-152DFDD4C874}"/>
          </ac:picMkLst>
        </pc:picChg>
        <pc:picChg chg="mod">
          <ac:chgData name="Carrasco, Hugo Carlos [JANMX]" userId="241304f4-cbee-415e-b612-97a02db6f422" providerId="ADAL" clId="{137E698F-9A76-430D-8C99-94C2574922BC}" dt="2020-11-09T13:56:50.595" v="5" actId="1076"/>
          <ac:picMkLst>
            <pc:docMk/>
            <pc:sldMk cId="3728197384" sldId="646"/>
            <ac:picMk id="8" creationId="{08792FED-58E9-4B48-B0F2-AA2D79A808C8}"/>
          </ac:picMkLst>
        </pc:picChg>
        <pc:picChg chg="add mod">
          <ac:chgData name="Carrasco, Hugo Carlos [JANMX]" userId="241304f4-cbee-415e-b612-97a02db6f422" providerId="ADAL" clId="{137E698F-9A76-430D-8C99-94C2574922BC}" dt="2020-11-09T14:04:21.360" v="55"/>
          <ac:picMkLst>
            <pc:docMk/>
            <pc:sldMk cId="3728197384" sldId="646"/>
            <ac:picMk id="11" creationId="{B6F2EC6C-EC1E-4064-A937-9CBC819B1BD7}"/>
          </ac:picMkLst>
        </pc:picChg>
      </pc:sldChg>
      <pc:sldChg chg="addSp delSp modSp modTransition modAnim">
        <pc:chgData name="Carrasco, Hugo Carlos [JANMX]" userId="241304f4-cbee-415e-b612-97a02db6f422" providerId="ADAL" clId="{137E698F-9A76-430D-8C99-94C2574922BC}" dt="2020-11-09T14:10:31.974" v="68"/>
        <pc:sldMkLst>
          <pc:docMk/>
          <pc:sldMk cId="2056551209" sldId="647"/>
        </pc:sldMkLst>
        <pc:picChg chg="add del mod">
          <ac:chgData name="Carrasco, Hugo Carlos [JANMX]" userId="241304f4-cbee-415e-b612-97a02db6f422" providerId="ADAL" clId="{137E698F-9A76-430D-8C99-94C2574922BC}" dt="2020-11-09T14:09:11.457" v="67"/>
          <ac:picMkLst>
            <pc:docMk/>
            <pc:sldMk cId="2056551209" sldId="647"/>
            <ac:picMk id="5" creationId="{B3D004D3-1603-4E52-8C3D-F8E6C13E70ED}"/>
          </ac:picMkLst>
        </pc:picChg>
        <pc:picChg chg="add mod">
          <ac:chgData name="Carrasco, Hugo Carlos [JANMX]" userId="241304f4-cbee-415e-b612-97a02db6f422" providerId="ADAL" clId="{137E698F-9A76-430D-8C99-94C2574922BC}" dt="2020-11-09T14:10:31.974" v="68"/>
          <ac:picMkLst>
            <pc:docMk/>
            <pc:sldMk cId="2056551209" sldId="647"/>
            <ac:picMk id="6" creationId="{A448AFEC-8903-4DAA-AFC0-8424D79A55B2}"/>
          </ac:picMkLst>
        </pc:picChg>
      </pc:sldChg>
      <pc:sldChg chg="addSp modSp">
        <pc:chgData name="Carrasco, Hugo Carlos [JANMX]" userId="241304f4-cbee-415e-b612-97a02db6f422" providerId="ADAL" clId="{137E698F-9A76-430D-8C99-94C2574922BC}" dt="2020-11-09T14:16:03.115" v="70"/>
        <pc:sldMkLst>
          <pc:docMk/>
          <pc:sldMk cId="1933716763" sldId="648"/>
        </pc:sldMkLst>
        <pc:picChg chg="add mod">
          <ac:chgData name="Carrasco, Hugo Carlos [JANMX]" userId="241304f4-cbee-415e-b612-97a02db6f422" providerId="ADAL" clId="{137E698F-9A76-430D-8C99-94C2574922BC}" dt="2020-11-09T14:16:03.115" v="70"/>
          <ac:picMkLst>
            <pc:docMk/>
            <pc:sldMk cId="1933716763" sldId="648"/>
            <ac:picMk id="5" creationId="{272DE96A-1A47-450C-A6AB-B09C33AD5133}"/>
          </ac:picMkLst>
        </pc:picChg>
      </pc:sldChg>
      <pc:sldChg chg="addSp delSp modSp modTransition modAnim">
        <pc:chgData name="Carrasco, Hugo Carlos [JANMX]" userId="241304f4-cbee-415e-b612-97a02db6f422" providerId="ADAL" clId="{137E698F-9A76-430D-8C99-94C2574922BC}" dt="2020-11-09T14:24:55.089" v="234"/>
        <pc:sldMkLst>
          <pc:docMk/>
          <pc:sldMk cId="2926115935" sldId="649"/>
        </pc:sldMkLst>
        <pc:picChg chg="add del mod">
          <ac:chgData name="Carrasco, Hugo Carlos [JANMX]" userId="241304f4-cbee-415e-b612-97a02db6f422" providerId="ADAL" clId="{137E698F-9A76-430D-8C99-94C2574922BC}" dt="2020-11-09T14:18:22.458" v="72"/>
          <ac:picMkLst>
            <pc:docMk/>
            <pc:sldMk cId="2926115935" sldId="649"/>
            <ac:picMk id="4" creationId="{F29D589F-1AB5-41D4-88BF-293EB53FD4D2}"/>
          </ac:picMkLst>
        </pc:picChg>
        <pc:picChg chg="add mod">
          <ac:chgData name="Carrasco, Hugo Carlos [JANMX]" userId="241304f4-cbee-415e-b612-97a02db6f422" providerId="ADAL" clId="{137E698F-9A76-430D-8C99-94C2574922BC}" dt="2020-11-09T14:24:55.089" v="234"/>
          <ac:picMkLst>
            <pc:docMk/>
            <pc:sldMk cId="2926115935" sldId="649"/>
            <ac:picMk id="5" creationId="{D47711B9-967A-4900-98BC-086B9B915B11}"/>
          </ac:picMkLst>
        </pc:picChg>
      </pc:sldChg>
      <pc:sldChg chg="del">
        <pc:chgData name="Carrasco, Hugo Carlos [JANMX]" userId="241304f4-cbee-415e-b612-97a02db6f422" providerId="ADAL" clId="{137E698F-9A76-430D-8C99-94C2574922BC}" dt="2020-11-09T13:53:28.196" v="0" actId="47"/>
        <pc:sldMkLst>
          <pc:docMk/>
          <pc:sldMk cId="3022367034" sldId="650"/>
        </pc:sldMkLst>
      </pc:sldChg>
      <pc:sldChg chg="addSp delSp modSp new mod">
        <pc:chgData name="Carrasco, Hugo Carlos [JANMX]" userId="241304f4-cbee-415e-b612-97a02db6f422" providerId="ADAL" clId="{137E698F-9A76-430D-8C99-94C2574922BC}" dt="2020-11-09T14:24:07.462" v="233"/>
        <pc:sldMkLst>
          <pc:docMk/>
          <pc:sldMk cId="3029830019" sldId="650"/>
        </pc:sldMkLst>
        <pc:spChg chg="mod">
          <ac:chgData name="Carrasco, Hugo Carlos [JANMX]" userId="241304f4-cbee-415e-b612-97a02db6f422" providerId="ADAL" clId="{137E698F-9A76-430D-8C99-94C2574922BC}" dt="2020-11-09T14:21:20.086" v="232" actId="1582"/>
          <ac:spMkLst>
            <pc:docMk/>
            <pc:sldMk cId="3029830019" sldId="650"/>
            <ac:spMk id="2" creationId="{D9B55682-FF50-40E8-948C-9F3AA6EBFA6C}"/>
          </ac:spMkLst>
        </pc:spChg>
        <pc:spChg chg="del">
          <ac:chgData name="Carrasco, Hugo Carlos [JANMX]" userId="241304f4-cbee-415e-b612-97a02db6f422" providerId="ADAL" clId="{137E698F-9A76-430D-8C99-94C2574922BC}" dt="2020-11-09T14:20:22.061" v="224" actId="478"/>
          <ac:spMkLst>
            <pc:docMk/>
            <pc:sldMk cId="3029830019" sldId="650"/>
            <ac:spMk id="3" creationId="{0045CA38-2E4F-4C27-9820-2EDE5BE0C504}"/>
          </ac:spMkLst>
        </pc:spChg>
        <pc:picChg chg="add mod">
          <ac:chgData name="Carrasco, Hugo Carlos [JANMX]" userId="241304f4-cbee-415e-b612-97a02db6f422" providerId="ADAL" clId="{137E698F-9A76-430D-8C99-94C2574922BC}" dt="2020-11-09T14:24:07.462" v="233"/>
          <ac:picMkLst>
            <pc:docMk/>
            <pc:sldMk cId="3029830019" sldId="650"/>
            <ac:picMk id="4" creationId="{8BEAB845-C30F-4445-9C3E-BF26D8D6D24E}"/>
          </ac:picMkLst>
        </pc:picChg>
      </pc:sldChg>
      <pc:sldChg chg="del">
        <pc:chgData name="Carrasco, Hugo Carlos [JANMX]" userId="241304f4-cbee-415e-b612-97a02db6f422" providerId="ADAL" clId="{137E698F-9A76-430D-8C99-94C2574922BC}" dt="2020-11-09T13:53:28.196" v="0" actId="47"/>
        <pc:sldMkLst>
          <pc:docMk/>
          <pc:sldMk cId="1369545018" sldId="651"/>
        </pc:sldMkLst>
      </pc:sldChg>
      <pc:sldChg chg="addSp delSp modSp new mod modTransition modAnim">
        <pc:chgData name="Carrasco, Hugo Carlos [JANMX]" userId="241304f4-cbee-415e-b612-97a02db6f422" providerId="ADAL" clId="{137E698F-9A76-430D-8C99-94C2574922BC}" dt="2020-11-09T16:04:40.430" v="1190"/>
        <pc:sldMkLst>
          <pc:docMk/>
          <pc:sldMk cId="3565443795" sldId="651"/>
        </pc:sldMkLst>
        <pc:spChg chg="del">
          <ac:chgData name="Carrasco, Hugo Carlos [JANMX]" userId="241304f4-cbee-415e-b612-97a02db6f422" providerId="ADAL" clId="{137E698F-9A76-430D-8C99-94C2574922BC}" dt="2020-11-09T14:27:37.625" v="237" actId="478"/>
          <ac:spMkLst>
            <pc:docMk/>
            <pc:sldMk cId="3565443795" sldId="651"/>
            <ac:spMk id="2" creationId="{B7325BD4-F1EC-4EB3-AD97-77259C565117}"/>
          </ac:spMkLst>
        </pc:spChg>
        <pc:spChg chg="del">
          <ac:chgData name="Carrasco, Hugo Carlos [JANMX]" userId="241304f4-cbee-415e-b612-97a02db6f422" providerId="ADAL" clId="{137E698F-9A76-430D-8C99-94C2574922BC}" dt="2020-11-09T14:27:42.026" v="238" actId="478"/>
          <ac:spMkLst>
            <pc:docMk/>
            <pc:sldMk cId="3565443795" sldId="651"/>
            <ac:spMk id="3" creationId="{59A8578C-CADB-4771-AC7A-A2850CF2E124}"/>
          </ac:spMkLst>
        </pc:spChg>
        <pc:spChg chg="add">
          <ac:chgData name="Carrasco, Hugo Carlos [JANMX]" userId="241304f4-cbee-415e-b612-97a02db6f422" providerId="ADAL" clId="{137E698F-9A76-430D-8C99-94C2574922BC}" dt="2020-11-09T14:40:01.874" v="1101" actId="11529"/>
          <ac:spMkLst>
            <pc:docMk/>
            <pc:sldMk cId="3565443795" sldId="651"/>
            <ac:spMk id="5" creationId="{3F9C4198-5ECA-487B-AFD9-9F3B9A1B6927}"/>
          </ac:spMkLst>
        </pc:spChg>
        <pc:spChg chg="add">
          <ac:chgData name="Carrasco, Hugo Carlos [JANMX]" userId="241304f4-cbee-415e-b612-97a02db6f422" providerId="ADAL" clId="{137E698F-9A76-430D-8C99-94C2574922BC}" dt="2020-11-09T14:41:01.171" v="1106" actId="11529"/>
          <ac:spMkLst>
            <pc:docMk/>
            <pc:sldMk cId="3565443795" sldId="651"/>
            <ac:spMk id="6" creationId="{3065374D-9C3B-4C6A-95D3-4A94FD1108FD}"/>
          </ac:spMkLst>
        </pc:spChg>
        <pc:spChg chg="add mod">
          <ac:chgData name="Carrasco, Hugo Carlos [JANMX]" userId="241304f4-cbee-415e-b612-97a02db6f422" providerId="ADAL" clId="{137E698F-9A76-430D-8C99-94C2574922BC}" dt="2020-11-09T14:41:18.753" v="1108" actId="1076"/>
          <ac:spMkLst>
            <pc:docMk/>
            <pc:sldMk cId="3565443795" sldId="651"/>
            <ac:spMk id="7" creationId="{0DB44375-8B1F-40DC-9AE3-6F1D12C6AFD7}"/>
          </ac:spMkLst>
        </pc:spChg>
        <pc:spChg chg="add mod">
          <ac:chgData name="Carrasco, Hugo Carlos [JANMX]" userId="241304f4-cbee-415e-b612-97a02db6f422" providerId="ADAL" clId="{137E698F-9A76-430D-8C99-94C2574922BC}" dt="2020-11-09T14:42:15.433" v="1118" actId="14100"/>
          <ac:spMkLst>
            <pc:docMk/>
            <pc:sldMk cId="3565443795" sldId="651"/>
            <ac:spMk id="8" creationId="{071F0601-1664-455A-B40C-8D3439CACC4B}"/>
          </ac:spMkLst>
        </pc:spChg>
        <pc:spChg chg="add mod">
          <ac:chgData name="Carrasco, Hugo Carlos [JANMX]" userId="241304f4-cbee-415e-b612-97a02db6f422" providerId="ADAL" clId="{137E698F-9A76-430D-8C99-94C2574922BC}" dt="2020-11-09T14:42:30.859" v="1121" actId="14100"/>
          <ac:spMkLst>
            <pc:docMk/>
            <pc:sldMk cId="3565443795" sldId="651"/>
            <ac:spMk id="9" creationId="{8B663C79-5E52-49CA-AF27-230E35AC5D05}"/>
          </ac:spMkLst>
        </pc:spChg>
        <pc:spChg chg="add mod">
          <ac:chgData name="Carrasco, Hugo Carlos [JANMX]" userId="241304f4-cbee-415e-b612-97a02db6f422" providerId="ADAL" clId="{137E698F-9A76-430D-8C99-94C2574922BC}" dt="2020-11-09T14:42:42.524" v="1124" actId="14100"/>
          <ac:spMkLst>
            <pc:docMk/>
            <pc:sldMk cId="3565443795" sldId="651"/>
            <ac:spMk id="10" creationId="{0B180C47-3F11-4A4D-B398-39A7BFE78AE7}"/>
          </ac:spMkLst>
        </pc:spChg>
        <pc:spChg chg="add mod">
          <ac:chgData name="Carrasco, Hugo Carlos [JANMX]" userId="241304f4-cbee-415e-b612-97a02db6f422" providerId="ADAL" clId="{137E698F-9A76-430D-8C99-94C2574922BC}" dt="2020-11-09T14:43:37.729" v="1130" actId="13822"/>
          <ac:spMkLst>
            <pc:docMk/>
            <pc:sldMk cId="3565443795" sldId="651"/>
            <ac:spMk id="11" creationId="{702BCADC-FA16-4F43-AFD6-E36AACD00568}"/>
          </ac:spMkLst>
        </pc:spChg>
        <pc:spChg chg="add mod">
          <ac:chgData name="Carrasco, Hugo Carlos [JANMX]" userId="241304f4-cbee-415e-b612-97a02db6f422" providerId="ADAL" clId="{137E698F-9A76-430D-8C99-94C2574922BC}" dt="2020-11-09T14:43:52.899" v="1133" actId="14100"/>
          <ac:spMkLst>
            <pc:docMk/>
            <pc:sldMk cId="3565443795" sldId="651"/>
            <ac:spMk id="12" creationId="{244A6FA1-4E6D-4BC9-BCCB-616A13F176BF}"/>
          </ac:spMkLst>
        </pc:spChg>
        <pc:spChg chg="add mod">
          <ac:chgData name="Carrasco, Hugo Carlos [JANMX]" userId="241304f4-cbee-415e-b612-97a02db6f422" providerId="ADAL" clId="{137E698F-9A76-430D-8C99-94C2574922BC}" dt="2020-11-09T14:44:11.593" v="1137" actId="1076"/>
          <ac:spMkLst>
            <pc:docMk/>
            <pc:sldMk cId="3565443795" sldId="651"/>
            <ac:spMk id="13" creationId="{76906F32-E7E9-4E56-B3AE-42E4F5975608}"/>
          </ac:spMkLst>
        </pc:spChg>
        <pc:spChg chg="add mod">
          <ac:chgData name="Carrasco, Hugo Carlos [JANMX]" userId="241304f4-cbee-415e-b612-97a02db6f422" providerId="ADAL" clId="{137E698F-9A76-430D-8C99-94C2574922BC}" dt="2020-11-09T14:45:23.686" v="1171" actId="1076"/>
          <ac:spMkLst>
            <pc:docMk/>
            <pc:sldMk cId="3565443795" sldId="651"/>
            <ac:spMk id="17" creationId="{765B37D5-4D05-44C4-994E-85A3081BB7B9}"/>
          </ac:spMkLst>
        </pc:spChg>
        <pc:graphicFrameChg chg="add mod modGraphic">
          <ac:chgData name="Carrasco, Hugo Carlos [JANMX]" userId="241304f4-cbee-415e-b612-97a02db6f422" providerId="ADAL" clId="{137E698F-9A76-430D-8C99-94C2574922BC}" dt="2020-11-09T14:47:42.968" v="1187" actId="20577"/>
          <ac:graphicFrameMkLst>
            <pc:docMk/>
            <pc:sldMk cId="3565443795" sldId="651"/>
            <ac:graphicFrameMk id="4" creationId="{C1A8D0B3-D22A-4D00-9D86-3FD3FC70C75D}"/>
          </ac:graphicFrameMkLst>
        </pc:graphicFrameChg>
        <pc:picChg chg="add del mod">
          <ac:chgData name="Carrasco, Hugo Carlos [JANMX]" userId="241304f4-cbee-415e-b612-97a02db6f422" providerId="ADAL" clId="{137E698F-9A76-430D-8C99-94C2574922BC}" dt="2020-11-09T16:01:42.008" v="1189"/>
          <ac:picMkLst>
            <pc:docMk/>
            <pc:sldMk cId="3565443795" sldId="651"/>
            <ac:picMk id="21" creationId="{92995349-9293-4C29-B2F8-82F4C277B886}"/>
          </ac:picMkLst>
        </pc:picChg>
        <pc:picChg chg="add mod">
          <ac:chgData name="Carrasco, Hugo Carlos [JANMX]" userId="241304f4-cbee-415e-b612-97a02db6f422" providerId="ADAL" clId="{137E698F-9A76-430D-8C99-94C2574922BC}" dt="2020-11-09T16:04:40.430" v="1190"/>
          <ac:picMkLst>
            <pc:docMk/>
            <pc:sldMk cId="3565443795" sldId="651"/>
            <ac:picMk id="22" creationId="{B21B4F32-DE6F-45F1-A1C8-83268BACFFEA}"/>
          </ac:picMkLst>
        </pc:picChg>
        <pc:cxnChg chg="add mod">
          <ac:chgData name="Carrasco, Hugo Carlos [JANMX]" userId="241304f4-cbee-415e-b612-97a02db6f422" providerId="ADAL" clId="{137E698F-9A76-430D-8C99-94C2574922BC}" dt="2020-11-09T14:44:49.270" v="1151" actId="13822"/>
          <ac:cxnSpMkLst>
            <pc:docMk/>
            <pc:sldMk cId="3565443795" sldId="651"/>
            <ac:cxnSpMk id="15" creationId="{B7276CB1-003C-4ECE-8558-7C69FCFCFCEA}"/>
          </ac:cxnSpMkLst>
        </pc:cxnChg>
        <pc:cxnChg chg="add mod">
          <ac:chgData name="Carrasco, Hugo Carlos [JANMX]" userId="241304f4-cbee-415e-b612-97a02db6f422" providerId="ADAL" clId="{137E698F-9A76-430D-8C99-94C2574922BC}" dt="2020-11-09T14:45:00.587" v="1166" actId="1036"/>
          <ac:cxnSpMkLst>
            <pc:docMk/>
            <pc:sldMk cId="3565443795" sldId="651"/>
            <ac:cxnSpMk id="16" creationId="{9EF9E2FC-5C06-4B0A-91EE-CAD55C230FE9}"/>
          </ac:cxnSpMkLst>
        </pc:cxnChg>
        <pc:cxnChg chg="add mod">
          <ac:chgData name="Carrasco, Hugo Carlos [JANMX]" userId="241304f4-cbee-415e-b612-97a02db6f422" providerId="ADAL" clId="{137E698F-9A76-430D-8C99-94C2574922BC}" dt="2020-11-09T14:46:02.344" v="1177" actId="13822"/>
          <ac:cxnSpMkLst>
            <pc:docMk/>
            <pc:sldMk cId="3565443795" sldId="651"/>
            <ac:cxnSpMk id="19" creationId="{9FB6FD28-71D1-48CD-9072-84124D20ACF3}"/>
          </ac:cxnSpMkLst>
        </pc:cxnChg>
        <pc:cxnChg chg="add mod">
          <ac:chgData name="Carrasco, Hugo Carlos [JANMX]" userId="241304f4-cbee-415e-b612-97a02db6f422" providerId="ADAL" clId="{137E698F-9A76-430D-8C99-94C2574922BC}" dt="2020-11-09T14:46:27.408" v="1179" actId="1076"/>
          <ac:cxnSpMkLst>
            <pc:docMk/>
            <pc:sldMk cId="3565443795" sldId="651"/>
            <ac:cxnSpMk id="20" creationId="{1082E7C1-2D4A-48B9-9DD6-884BBA258FCD}"/>
          </ac:cxnSpMkLst>
        </pc:cxnChg>
      </pc:sldChg>
      <pc:sldChg chg="del">
        <pc:chgData name="Carrasco, Hugo Carlos [JANMX]" userId="241304f4-cbee-415e-b612-97a02db6f422" providerId="ADAL" clId="{137E698F-9A76-430D-8C99-94C2574922BC}" dt="2020-11-09T13:53:28.196" v="0" actId="47"/>
        <pc:sldMkLst>
          <pc:docMk/>
          <pc:sldMk cId="2552205322" sldId="652"/>
        </pc:sldMkLst>
      </pc:sldChg>
      <pc:sldChg chg="del">
        <pc:chgData name="Carrasco, Hugo Carlos [JANMX]" userId="241304f4-cbee-415e-b612-97a02db6f422" providerId="ADAL" clId="{137E698F-9A76-430D-8C99-94C2574922BC}" dt="2020-11-09T13:53:28.196" v="0" actId="47"/>
        <pc:sldMkLst>
          <pc:docMk/>
          <pc:sldMk cId="2247251437" sldId="653"/>
        </pc:sldMkLst>
      </pc:sldChg>
      <pc:sldChg chg="del">
        <pc:chgData name="Carrasco, Hugo Carlos [JANMX]" userId="241304f4-cbee-415e-b612-97a02db6f422" providerId="ADAL" clId="{137E698F-9A76-430D-8C99-94C2574922BC}" dt="2020-11-09T13:53:28.196" v="0" actId="47"/>
        <pc:sldMkLst>
          <pc:docMk/>
          <pc:sldMk cId="701664305" sldId="654"/>
        </pc:sldMkLst>
      </pc:sldChg>
      <pc:sldChg chg="del">
        <pc:chgData name="Carrasco, Hugo Carlos [JANMX]" userId="241304f4-cbee-415e-b612-97a02db6f422" providerId="ADAL" clId="{137E698F-9A76-430D-8C99-94C2574922BC}" dt="2020-11-09T13:53:28.196" v="0" actId="47"/>
        <pc:sldMkLst>
          <pc:docMk/>
          <pc:sldMk cId="1001696793" sldId="65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C6ACF5-A7F7-274D-BF9D-0A941AE09B7D}" type="doc">
      <dgm:prSet loTypeId="urn:microsoft.com/office/officeart/2005/8/layout/venn1" loCatId="relationship" qsTypeId="urn:microsoft.com/office/officeart/2005/8/quickstyle/simple5" qsCatId="simple" csTypeId="urn:microsoft.com/office/officeart/2005/8/colors/accent6_2" csCatId="accent6" phldr="1"/>
      <dgm:spPr/>
      <dgm:t>
        <a:bodyPr/>
        <a:lstStyle/>
        <a:p>
          <a:endParaRPr lang="es-MX"/>
        </a:p>
      </dgm:t>
    </dgm:pt>
    <dgm:pt modelId="{3F6606FF-376A-EC4D-8558-9A68A1BBA8AB}">
      <dgm:prSet/>
      <dgm:spPr>
        <a:solidFill>
          <a:srgbClr val="00B050"/>
        </a:solidFill>
      </dgm:spPr>
      <dgm:t>
        <a:bodyPr/>
        <a:lstStyle/>
        <a:p>
          <a:r>
            <a:rPr lang="es-MX" dirty="0"/>
            <a:t>El proceso es un conjunto de actos, pero no desligados o independientes, sino de una sucesión de actos vinculados para cumplir un fin común: resolver el conflicto  </a:t>
          </a:r>
        </a:p>
      </dgm:t>
    </dgm:pt>
    <dgm:pt modelId="{887C6D05-5ACC-7A40-8086-438DA133FCAB}" type="parTrans" cxnId="{55065460-5DE0-624B-8368-C8A54B0DC2DA}">
      <dgm:prSet/>
      <dgm:spPr/>
      <dgm:t>
        <a:bodyPr/>
        <a:lstStyle/>
        <a:p>
          <a:endParaRPr lang="es-MX"/>
        </a:p>
      </dgm:t>
    </dgm:pt>
    <dgm:pt modelId="{C0E6A1B8-9E44-F348-9AF9-7251CC5E18BC}" type="sibTrans" cxnId="{55065460-5DE0-624B-8368-C8A54B0DC2DA}">
      <dgm:prSet/>
      <dgm:spPr/>
      <dgm:t>
        <a:bodyPr/>
        <a:lstStyle/>
        <a:p>
          <a:endParaRPr lang="es-MX"/>
        </a:p>
      </dgm:t>
    </dgm:pt>
    <dgm:pt modelId="{64675707-E1A3-DD4F-8F12-4B112DD8071C}" type="pres">
      <dgm:prSet presAssocID="{82C6ACF5-A7F7-274D-BF9D-0A941AE09B7D}" presName="compositeShape" presStyleCnt="0">
        <dgm:presLayoutVars>
          <dgm:chMax val="7"/>
          <dgm:dir/>
          <dgm:resizeHandles val="exact"/>
        </dgm:presLayoutVars>
      </dgm:prSet>
      <dgm:spPr/>
    </dgm:pt>
    <dgm:pt modelId="{185174AD-1C9F-D349-B6E6-BB8B60EA9A50}" type="pres">
      <dgm:prSet presAssocID="{3F6606FF-376A-EC4D-8558-9A68A1BBA8AB}" presName="circ1TxSh" presStyleLbl="vennNode1" presStyleIdx="0" presStyleCnt="1"/>
      <dgm:spPr/>
    </dgm:pt>
  </dgm:ptLst>
  <dgm:cxnLst>
    <dgm:cxn modelId="{E447E825-F4EE-D646-BDB8-9EAB48A5A129}" type="presOf" srcId="{82C6ACF5-A7F7-274D-BF9D-0A941AE09B7D}" destId="{64675707-E1A3-DD4F-8F12-4B112DD8071C}" srcOrd="0" destOrd="0" presId="urn:microsoft.com/office/officeart/2005/8/layout/venn1"/>
    <dgm:cxn modelId="{9FE88F31-ED34-F244-BAF2-03BA1CD6B7B1}" type="presOf" srcId="{3F6606FF-376A-EC4D-8558-9A68A1BBA8AB}" destId="{185174AD-1C9F-D349-B6E6-BB8B60EA9A50}" srcOrd="0" destOrd="0" presId="urn:microsoft.com/office/officeart/2005/8/layout/venn1"/>
    <dgm:cxn modelId="{55065460-5DE0-624B-8368-C8A54B0DC2DA}" srcId="{82C6ACF5-A7F7-274D-BF9D-0A941AE09B7D}" destId="{3F6606FF-376A-EC4D-8558-9A68A1BBA8AB}" srcOrd="0" destOrd="0" parTransId="{887C6D05-5ACC-7A40-8086-438DA133FCAB}" sibTransId="{C0E6A1B8-9E44-F348-9AF9-7251CC5E18BC}"/>
    <dgm:cxn modelId="{349CD486-D992-6549-91A0-67DFBA79A9FF}" type="presParOf" srcId="{64675707-E1A3-DD4F-8F12-4B112DD8071C}" destId="{185174AD-1C9F-D349-B6E6-BB8B60EA9A50}" srcOrd="0" destOrd="0" presId="urn:microsoft.com/office/officeart/2005/8/layout/venn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E8E5E6-1F7C-4BC1-BCB0-3D7FA8EFBFCD}" type="doc">
      <dgm:prSet loTypeId="urn:microsoft.com/office/officeart/2005/8/layout/cycle7" loCatId="cycle" qsTypeId="urn:microsoft.com/office/officeart/2005/8/quickstyle/simple5" qsCatId="simple" csTypeId="urn:microsoft.com/office/officeart/2005/8/colors/accent0_3" csCatId="mainScheme" phldr="1"/>
      <dgm:spPr>
        <a:scene3d>
          <a:camera prst="obliqueTopRight"/>
          <a:lightRig rig="threePt" dir="t"/>
        </a:scene3d>
      </dgm:spPr>
      <dgm:t>
        <a:bodyPr/>
        <a:lstStyle/>
        <a:p>
          <a:endParaRPr lang="es-ES"/>
        </a:p>
      </dgm:t>
    </dgm:pt>
    <dgm:pt modelId="{758289C8-69FD-467F-A545-FEFA69F896C1}">
      <dgm:prSet phldrT="[Texto]"/>
      <dgm:spPr/>
      <dgm:t>
        <a:bodyPr/>
        <a:lstStyle/>
        <a:p>
          <a:r>
            <a:rPr lang="es-ES" cap="small" baseline="0"/>
            <a:t>Fundamento constitucional </a:t>
          </a:r>
        </a:p>
      </dgm:t>
    </dgm:pt>
    <dgm:pt modelId="{0B46F08D-0371-40CA-959E-7F7FA229B3CB}" type="parTrans" cxnId="{C38A7055-366E-4D33-A4A7-5E67BA4481C4}">
      <dgm:prSet/>
      <dgm:spPr/>
      <dgm:t>
        <a:bodyPr/>
        <a:lstStyle/>
        <a:p>
          <a:endParaRPr lang="es-ES" cap="small" baseline="0"/>
        </a:p>
      </dgm:t>
    </dgm:pt>
    <dgm:pt modelId="{29231140-F371-4414-B538-33E5BFBB47CB}" type="sibTrans" cxnId="{C38A7055-366E-4D33-A4A7-5E67BA4481C4}">
      <dgm:prSet/>
      <dgm:spPr/>
      <dgm:t>
        <a:bodyPr/>
        <a:lstStyle/>
        <a:p>
          <a:endParaRPr lang="es-ES" cap="small" baseline="0"/>
        </a:p>
      </dgm:t>
    </dgm:pt>
    <dgm:pt modelId="{2F4825DB-B765-47A5-A8F2-B40B273AA092}">
      <dgm:prSet phldrT="[Texto]"/>
      <dgm:spPr/>
      <dgm:t>
        <a:bodyPr/>
        <a:lstStyle/>
        <a:p>
          <a:r>
            <a:rPr lang="es-ES" cap="small" baseline="0"/>
            <a:t>Garantía de seguridad jurídica</a:t>
          </a:r>
        </a:p>
      </dgm:t>
    </dgm:pt>
    <dgm:pt modelId="{2857AB6A-639E-4A36-8DA5-4B24CB9FA3E5}" type="parTrans" cxnId="{C7501D18-8D17-411C-B3AE-B0AD6ADA37AE}">
      <dgm:prSet/>
      <dgm:spPr/>
      <dgm:t>
        <a:bodyPr/>
        <a:lstStyle/>
        <a:p>
          <a:endParaRPr lang="es-ES" cap="small" baseline="0"/>
        </a:p>
      </dgm:t>
    </dgm:pt>
    <dgm:pt modelId="{32FA8EA7-E9E5-4C03-97E1-63E13AEF9B14}" type="sibTrans" cxnId="{C7501D18-8D17-411C-B3AE-B0AD6ADA37AE}">
      <dgm:prSet/>
      <dgm:spPr/>
      <dgm:t>
        <a:bodyPr/>
        <a:lstStyle/>
        <a:p>
          <a:endParaRPr lang="es-ES" cap="small" baseline="0"/>
        </a:p>
      </dgm:t>
    </dgm:pt>
    <dgm:pt modelId="{80135766-0291-48BE-B19D-7ACDF3DE13A7}">
      <dgm:prSet phldrT="[Texto]"/>
      <dgm:spPr/>
      <dgm:t>
        <a:bodyPr/>
        <a:lstStyle/>
        <a:p>
          <a:r>
            <a:rPr lang="es-ES" cap="small" baseline="0"/>
            <a:t>Garantía de audiencia  </a:t>
          </a:r>
        </a:p>
      </dgm:t>
    </dgm:pt>
    <dgm:pt modelId="{D6292D32-9CAD-4273-BDE3-7C1C7976A7E9}" type="parTrans" cxnId="{CED44F6A-993A-416C-A277-B2F6A6C7E7ED}">
      <dgm:prSet/>
      <dgm:spPr/>
      <dgm:t>
        <a:bodyPr/>
        <a:lstStyle/>
        <a:p>
          <a:endParaRPr lang="es-ES" cap="small" baseline="0"/>
        </a:p>
      </dgm:t>
    </dgm:pt>
    <dgm:pt modelId="{D80E4888-0707-45E4-956C-7EBB1EA011CC}" type="sibTrans" cxnId="{CED44F6A-993A-416C-A277-B2F6A6C7E7ED}">
      <dgm:prSet/>
      <dgm:spPr/>
      <dgm:t>
        <a:bodyPr/>
        <a:lstStyle/>
        <a:p>
          <a:endParaRPr lang="es-ES" cap="small" baseline="0"/>
        </a:p>
      </dgm:t>
    </dgm:pt>
    <dgm:pt modelId="{47B084AC-1E91-499D-AC61-E9F4678FF1A4}">
      <dgm:prSet phldrT="[Texto]"/>
      <dgm:spPr/>
      <dgm:t>
        <a:bodyPr/>
        <a:lstStyle/>
        <a:p>
          <a:r>
            <a:rPr lang="es-ES" cap="small" baseline="0"/>
            <a:t>Artículo 14 constitucional</a:t>
          </a:r>
        </a:p>
      </dgm:t>
    </dgm:pt>
    <dgm:pt modelId="{A9B13554-DEBA-4B67-B459-7F98A1E88544}" type="parTrans" cxnId="{8F5E517A-BC99-4702-B5A2-18C32AE2C428}">
      <dgm:prSet/>
      <dgm:spPr/>
      <dgm:t>
        <a:bodyPr/>
        <a:lstStyle/>
        <a:p>
          <a:endParaRPr lang="es-MX"/>
        </a:p>
      </dgm:t>
    </dgm:pt>
    <dgm:pt modelId="{52BC6BC8-B2E7-464F-86CB-5AAE0CA206D3}" type="sibTrans" cxnId="{8F5E517A-BC99-4702-B5A2-18C32AE2C428}">
      <dgm:prSet/>
      <dgm:spPr/>
      <dgm:t>
        <a:bodyPr/>
        <a:lstStyle/>
        <a:p>
          <a:endParaRPr lang="es-ES"/>
        </a:p>
      </dgm:t>
    </dgm:pt>
    <dgm:pt modelId="{6420D7F2-D65B-4360-ADB8-8366ACEAD19A}" type="pres">
      <dgm:prSet presAssocID="{2AE8E5E6-1F7C-4BC1-BCB0-3D7FA8EFBFCD}" presName="Name0" presStyleCnt="0">
        <dgm:presLayoutVars>
          <dgm:dir/>
          <dgm:resizeHandles val="exact"/>
        </dgm:presLayoutVars>
      </dgm:prSet>
      <dgm:spPr/>
    </dgm:pt>
    <dgm:pt modelId="{ECC9CC8B-AEE8-44D8-879E-6600BB40BBFA}" type="pres">
      <dgm:prSet presAssocID="{758289C8-69FD-467F-A545-FEFA69F896C1}" presName="node" presStyleLbl="node1" presStyleIdx="0" presStyleCnt="4">
        <dgm:presLayoutVars>
          <dgm:bulletEnabled val="1"/>
        </dgm:presLayoutVars>
      </dgm:prSet>
      <dgm:spPr/>
    </dgm:pt>
    <dgm:pt modelId="{C87E5298-2B66-4C0F-A305-3A83EFA8241F}" type="pres">
      <dgm:prSet presAssocID="{29231140-F371-4414-B538-33E5BFBB47CB}" presName="sibTrans" presStyleLbl="sibTrans2D1" presStyleIdx="0" presStyleCnt="4"/>
      <dgm:spPr/>
    </dgm:pt>
    <dgm:pt modelId="{CB903156-0FF5-4F65-AF00-2D2D82445E1E}" type="pres">
      <dgm:prSet presAssocID="{29231140-F371-4414-B538-33E5BFBB47CB}" presName="connectorText" presStyleLbl="sibTrans2D1" presStyleIdx="0" presStyleCnt="4"/>
      <dgm:spPr/>
    </dgm:pt>
    <dgm:pt modelId="{B776FC12-D9E7-446C-AF9B-EA97C5A9B133}" type="pres">
      <dgm:prSet presAssocID="{47B084AC-1E91-499D-AC61-E9F4678FF1A4}" presName="node" presStyleLbl="node1" presStyleIdx="1" presStyleCnt="4">
        <dgm:presLayoutVars>
          <dgm:bulletEnabled val="1"/>
        </dgm:presLayoutVars>
      </dgm:prSet>
      <dgm:spPr/>
    </dgm:pt>
    <dgm:pt modelId="{C55F0FE9-0064-47C9-AFB0-C72F9632F0FC}" type="pres">
      <dgm:prSet presAssocID="{52BC6BC8-B2E7-464F-86CB-5AAE0CA206D3}" presName="sibTrans" presStyleLbl="sibTrans2D1" presStyleIdx="1" presStyleCnt="4"/>
      <dgm:spPr/>
    </dgm:pt>
    <dgm:pt modelId="{72C43CEF-75A4-45EF-9112-9031040534AA}" type="pres">
      <dgm:prSet presAssocID="{52BC6BC8-B2E7-464F-86CB-5AAE0CA206D3}" presName="connectorText" presStyleLbl="sibTrans2D1" presStyleIdx="1" presStyleCnt="4"/>
      <dgm:spPr/>
    </dgm:pt>
    <dgm:pt modelId="{30063EF0-FAD7-4CE7-B6D3-79F9297CEFE1}" type="pres">
      <dgm:prSet presAssocID="{2F4825DB-B765-47A5-A8F2-B40B273AA092}" presName="node" presStyleLbl="node1" presStyleIdx="2" presStyleCnt="4">
        <dgm:presLayoutVars>
          <dgm:bulletEnabled val="1"/>
        </dgm:presLayoutVars>
      </dgm:prSet>
      <dgm:spPr/>
    </dgm:pt>
    <dgm:pt modelId="{55CF91B4-404F-4771-BF89-83ACAABCA42F}" type="pres">
      <dgm:prSet presAssocID="{32FA8EA7-E9E5-4C03-97E1-63E13AEF9B14}" presName="sibTrans" presStyleLbl="sibTrans2D1" presStyleIdx="2" presStyleCnt="4"/>
      <dgm:spPr/>
    </dgm:pt>
    <dgm:pt modelId="{CD6BC444-172C-4C5D-9D20-51BE11D18451}" type="pres">
      <dgm:prSet presAssocID="{32FA8EA7-E9E5-4C03-97E1-63E13AEF9B14}" presName="connectorText" presStyleLbl="sibTrans2D1" presStyleIdx="2" presStyleCnt="4"/>
      <dgm:spPr/>
    </dgm:pt>
    <dgm:pt modelId="{4F8EBCC1-2DFB-4F0F-AF00-C01B4E93F591}" type="pres">
      <dgm:prSet presAssocID="{80135766-0291-48BE-B19D-7ACDF3DE13A7}" presName="node" presStyleLbl="node1" presStyleIdx="3" presStyleCnt="4">
        <dgm:presLayoutVars>
          <dgm:bulletEnabled val="1"/>
        </dgm:presLayoutVars>
      </dgm:prSet>
      <dgm:spPr/>
    </dgm:pt>
    <dgm:pt modelId="{F949E10E-5202-4A87-A92D-E1C9E38A9FF2}" type="pres">
      <dgm:prSet presAssocID="{D80E4888-0707-45E4-956C-7EBB1EA011CC}" presName="sibTrans" presStyleLbl="sibTrans2D1" presStyleIdx="3" presStyleCnt="4"/>
      <dgm:spPr/>
    </dgm:pt>
    <dgm:pt modelId="{58C8EC93-01BD-4617-A5D9-A8A7C07C1B95}" type="pres">
      <dgm:prSet presAssocID="{D80E4888-0707-45E4-956C-7EBB1EA011CC}" presName="connectorText" presStyleLbl="sibTrans2D1" presStyleIdx="3" presStyleCnt="4"/>
      <dgm:spPr/>
    </dgm:pt>
  </dgm:ptLst>
  <dgm:cxnLst>
    <dgm:cxn modelId="{B71B5F05-BCB1-4B42-BF13-877AD2A4FC26}" type="presOf" srcId="{29231140-F371-4414-B538-33E5BFBB47CB}" destId="{C87E5298-2B66-4C0F-A305-3A83EFA8241F}" srcOrd="0" destOrd="0" presId="urn:microsoft.com/office/officeart/2005/8/layout/cycle7"/>
    <dgm:cxn modelId="{250C7F08-92D7-44D5-9622-9A4C4884911E}" type="presOf" srcId="{D80E4888-0707-45E4-956C-7EBB1EA011CC}" destId="{F949E10E-5202-4A87-A92D-E1C9E38A9FF2}" srcOrd="0" destOrd="0" presId="urn:microsoft.com/office/officeart/2005/8/layout/cycle7"/>
    <dgm:cxn modelId="{9803450F-8B38-4449-8793-0253E3B0C7E3}" type="presOf" srcId="{29231140-F371-4414-B538-33E5BFBB47CB}" destId="{CB903156-0FF5-4F65-AF00-2D2D82445E1E}" srcOrd="1" destOrd="0" presId="urn:microsoft.com/office/officeart/2005/8/layout/cycle7"/>
    <dgm:cxn modelId="{EFF8E910-2FCA-43BD-BABC-57CC6EFD6A23}" type="presOf" srcId="{32FA8EA7-E9E5-4C03-97E1-63E13AEF9B14}" destId="{55CF91B4-404F-4771-BF89-83ACAABCA42F}" srcOrd="0" destOrd="0" presId="urn:microsoft.com/office/officeart/2005/8/layout/cycle7"/>
    <dgm:cxn modelId="{C7501D18-8D17-411C-B3AE-B0AD6ADA37AE}" srcId="{2AE8E5E6-1F7C-4BC1-BCB0-3D7FA8EFBFCD}" destId="{2F4825DB-B765-47A5-A8F2-B40B273AA092}" srcOrd="2" destOrd="0" parTransId="{2857AB6A-639E-4A36-8DA5-4B24CB9FA3E5}" sibTransId="{32FA8EA7-E9E5-4C03-97E1-63E13AEF9B14}"/>
    <dgm:cxn modelId="{26B1123D-479A-4857-BD55-9C2C5EABCBD5}" type="presOf" srcId="{758289C8-69FD-467F-A545-FEFA69F896C1}" destId="{ECC9CC8B-AEE8-44D8-879E-6600BB40BBFA}" srcOrd="0" destOrd="0" presId="urn:microsoft.com/office/officeart/2005/8/layout/cycle7"/>
    <dgm:cxn modelId="{CED44F6A-993A-416C-A277-B2F6A6C7E7ED}" srcId="{2AE8E5E6-1F7C-4BC1-BCB0-3D7FA8EFBFCD}" destId="{80135766-0291-48BE-B19D-7ACDF3DE13A7}" srcOrd="3" destOrd="0" parTransId="{D6292D32-9CAD-4273-BDE3-7C1C7976A7E9}" sibTransId="{D80E4888-0707-45E4-956C-7EBB1EA011CC}"/>
    <dgm:cxn modelId="{411DE24D-8344-4065-BEE3-E29462817639}" type="presOf" srcId="{32FA8EA7-E9E5-4C03-97E1-63E13AEF9B14}" destId="{CD6BC444-172C-4C5D-9D20-51BE11D18451}" srcOrd="1" destOrd="0" presId="urn:microsoft.com/office/officeart/2005/8/layout/cycle7"/>
    <dgm:cxn modelId="{C38A7055-366E-4D33-A4A7-5E67BA4481C4}" srcId="{2AE8E5E6-1F7C-4BC1-BCB0-3D7FA8EFBFCD}" destId="{758289C8-69FD-467F-A545-FEFA69F896C1}" srcOrd="0" destOrd="0" parTransId="{0B46F08D-0371-40CA-959E-7F7FA229B3CB}" sibTransId="{29231140-F371-4414-B538-33E5BFBB47CB}"/>
    <dgm:cxn modelId="{8F5E517A-BC99-4702-B5A2-18C32AE2C428}" srcId="{2AE8E5E6-1F7C-4BC1-BCB0-3D7FA8EFBFCD}" destId="{47B084AC-1E91-499D-AC61-E9F4678FF1A4}" srcOrd="1" destOrd="0" parTransId="{A9B13554-DEBA-4B67-B459-7F98A1E88544}" sibTransId="{52BC6BC8-B2E7-464F-86CB-5AAE0CA206D3}"/>
    <dgm:cxn modelId="{5B06238B-DA03-4EF5-895C-AF0E8F437757}" type="presOf" srcId="{80135766-0291-48BE-B19D-7ACDF3DE13A7}" destId="{4F8EBCC1-2DFB-4F0F-AF00-C01B4E93F591}" srcOrd="0" destOrd="0" presId="urn:microsoft.com/office/officeart/2005/8/layout/cycle7"/>
    <dgm:cxn modelId="{B2F2DE90-C954-477F-8531-13732133916C}" type="presOf" srcId="{2F4825DB-B765-47A5-A8F2-B40B273AA092}" destId="{30063EF0-FAD7-4CE7-B6D3-79F9297CEFE1}" srcOrd="0" destOrd="0" presId="urn:microsoft.com/office/officeart/2005/8/layout/cycle7"/>
    <dgm:cxn modelId="{BDBF0991-5F8E-4437-A5EF-2900A6F5BD74}" type="presOf" srcId="{52BC6BC8-B2E7-464F-86CB-5AAE0CA206D3}" destId="{C55F0FE9-0064-47C9-AFB0-C72F9632F0FC}" srcOrd="0" destOrd="0" presId="urn:microsoft.com/office/officeart/2005/8/layout/cycle7"/>
    <dgm:cxn modelId="{7C698694-7E99-404A-ABCC-4CE6E97110C8}" type="presOf" srcId="{52BC6BC8-B2E7-464F-86CB-5AAE0CA206D3}" destId="{72C43CEF-75A4-45EF-9112-9031040534AA}" srcOrd="1" destOrd="0" presId="urn:microsoft.com/office/officeart/2005/8/layout/cycle7"/>
    <dgm:cxn modelId="{602ED8A2-448B-43D7-BF86-44675810A06D}" type="presOf" srcId="{2AE8E5E6-1F7C-4BC1-BCB0-3D7FA8EFBFCD}" destId="{6420D7F2-D65B-4360-ADB8-8366ACEAD19A}" srcOrd="0" destOrd="0" presId="urn:microsoft.com/office/officeart/2005/8/layout/cycle7"/>
    <dgm:cxn modelId="{E68689BF-4F4E-4721-8E58-6120507E12F2}" type="presOf" srcId="{47B084AC-1E91-499D-AC61-E9F4678FF1A4}" destId="{B776FC12-D9E7-446C-AF9B-EA97C5A9B133}" srcOrd="0" destOrd="0" presId="urn:microsoft.com/office/officeart/2005/8/layout/cycle7"/>
    <dgm:cxn modelId="{51F2D7E4-B320-46C6-A0B3-8B262EF2BD00}" type="presOf" srcId="{D80E4888-0707-45E4-956C-7EBB1EA011CC}" destId="{58C8EC93-01BD-4617-A5D9-A8A7C07C1B95}" srcOrd="1" destOrd="0" presId="urn:microsoft.com/office/officeart/2005/8/layout/cycle7"/>
    <dgm:cxn modelId="{7B1DFF5D-1114-4EB8-8B9D-B06F000C0F78}" type="presParOf" srcId="{6420D7F2-D65B-4360-ADB8-8366ACEAD19A}" destId="{ECC9CC8B-AEE8-44D8-879E-6600BB40BBFA}" srcOrd="0" destOrd="0" presId="urn:microsoft.com/office/officeart/2005/8/layout/cycle7"/>
    <dgm:cxn modelId="{CFC6814D-1FA8-4048-BB78-A25ABE2970DB}" type="presParOf" srcId="{6420D7F2-D65B-4360-ADB8-8366ACEAD19A}" destId="{C87E5298-2B66-4C0F-A305-3A83EFA8241F}" srcOrd="1" destOrd="0" presId="urn:microsoft.com/office/officeart/2005/8/layout/cycle7"/>
    <dgm:cxn modelId="{B67BD8E4-30E8-47FC-9595-35737518D239}" type="presParOf" srcId="{C87E5298-2B66-4C0F-A305-3A83EFA8241F}" destId="{CB903156-0FF5-4F65-AF00-2D2D82445E1E}" srcOrd="0" destOrd="0" presId="urn:microsoft.com/office/officeart/2005/8/layout/cycle7"/>
    <dgm:cxn modelId="{17BCEF7E-3EAF-475E-8377-AF15EEC4B549}" type="presParOf" srcId="{6420D7F2-D65B-4360-ADB8-8366ACEAD19A}" destId="{B776FC12-D9E7-446C-AF9B-EA97C5A9B133}" srcOrd="2" destOrd="0" presId="urn:microsoft.com/office/officeart/2005/8/layout/cycle7"/>
    <dgm:cxn modelId="{2B7C816F-F8F1-48AB-992D-DF7409B44DE0}" type="presParOf" srcId="{6420D7F2-D65B-4360-ADB8-8366ACEAD19A}" destId="{C55F0FE9-0064-47C9-AFB0-C72F9632F0FC}" srcOrd="3" destOrd="0" presId="urn:microsoft.com/office/officeart/2005/8/layout/cycle7"/>
    <dgm:cxn modelId="{9733654E-A7FB-45F7-B4F4-63214B531B3A}" type="presParOf" srcId="{C55F0FE9-0064-47C9-AFB0-C72F9632F0FC}" destId="{72C43CEF-75A4-45EF-9112-9031040534AA}" srcOrd="0" destOrd="0" presId="urn:microsoft.com/office/officeart/2005/8/layout/cycle7"/>
    <dgm:cxn modelId="{8757A3AA-203E-4A86-91A8-871B23088ED3}" type="presParOf" srcId="{6420D7F2-D65B-4360-ADB8-8366ACEAD19A}" destId="{30063EF0-FAD7-4CE7-B6D3-79F9297CEFE1}" srcOrd="4" destOrd="0" presId="urn:microsoft.com/office/officeart/2005/8/layout/cycle7"/>
    <dgm:cxn modelId="{CE272B02-0B39-4C3C-BB41-0BD8CA7015F9}" type="presParOf" srcId="{6420D7F2-D65B-4360-ADB8-8366ACEAD19A}" destId="{55CF91B4-404F-4771-BF89-83ACAABCA42F}" srcOrd="5" destOrd="0" presId="urn:microsoft.com/office/officeart/2005/8/layout/cycle7"/>
    <dgm:cxn modelId="{CB47FDC3-FA54-4490-8D90-37424BEAB947}" type="presParOf" srcId="{55CF91B4-404F-4771-BF89-83ACAABCA42F}" destId="{CD6BC444-172C-4C5D-9D20-51BE11D18451}" srcOrd="0" destOrd="0" presId="urn:microsoft.com/office/officeart/2005/8/layout/cycle7"/>
    <dgm:cxn modelId="{564ADAAA-D64D-4609-8532-4BC107F6D54C}" type="presParOf" srcId="{6420D7F2-D65B-4360-ADB8-8366ACEAD19A}" destId="{4F8EBCC1-2DFB-4F0F-AF00-C01B4E93F591}" srcOrd="6" destOrd="0" presId="urn:microsoft.com/office/officeart/2005/8/layout/cycle7"/>
    <dgm:cxn modelId="{1FFF014A-D28F-4CDC-8E0C-7F42E9EC63B4}" type="presParOf" srcId="{6420D7F2-D65B-4360-ADB8-8366ACEAD19A}" destId="{F949E10E-5202-4A87-A92D-E1C9E38A9FF2}" srcOrd="7" destOrd="0" presId="urn:microsoft.com/office/officeart/2005/8/layout/cycle7"/>
    <dgm:cxn modelId="{07DA3EFF-F7F2-4F6A-8E1A-834EB088B11B}" type="presParOf" srcId="{F949E10E-5202-4A87-A92D-E1C9E38A9FF2}" destId="{58C8EC93-01BD-4617-A5D9-A8A7C07C1B95}"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1B8588-CAE2-4794-8CFD-048E8D0BCB94}" type="doc">
      <dgm:prSet loTypeId="urn:microsoft.com/office/officeart/2005/8/layout/vProcess5" loCatId="process" qsTypeId="urn:microsoft.com/office/officeart/2005/8/quickstyle/3d3" qsCatId="3D" csTypeId="urn:microsoft.com/office/officeart/2005/8/colors/colorful5" csCatId="colorful" phldr="1"/>
      <dgm:spPr/>
      <dgm:t>
        <a:bodyPr/>
        <a:lstStyle/>
        <a:p>
          <a:endParaRPr lang="es-ES"/>
        </a:p>
      </dgm:t>
    </dgm:pt>
    <dgm:pt modelId="{3158A793-97EE-4FED-9E4B-87905026AEE2}">
      <dgm:prSet phldrT="[Texto]" custT="1"/>
      <dgm:spPr/>
      <dgm:t>
        <a:bodyPr/>
        <a:lstStyle/>
        <a:p>
          <a:r>
            <a:rPr lang="es-MX" sz="1600" dirty="0"/>
            <a:t>Que el afectado tenga conocimiento de la iniciación del procedimiento;</a:t>
          </a:r>
          <a:endParaRPr lang="es-ES" sz="1600" dirty="0"/>
        </a:p>
      </dgm:t>
    </dgm:pt>
    <dgm:pt modelId="{7DB97F3D-97B9-4A2F-BD1E-C8288FBE5418}" type="parTrans" cxnId="{EBB4D967-3CC2-4574-A1B9-674DE7B46490}">
      <dgm:prSet/>
      <dgm:spPr/>
      <dgm:t>
        <a:bodyPr/>
        <a:lstStyle/>
        <a:p>
          <a:endParaRPr lang="es-ES" sz="1600"/>
        </a:p>
      </dgm:t>
    </dgm:pt>
    <dgm:pt modelId="{E25C8686-54FC-4893-96C4-F115E2E16EDD}" type="sibTrans" cxnId="{EBB4D967-3CC2-4574-A1B9-674DE7B46490}">
      <dgm:prSet custT="1"/>
      <dgm:spPr/>
      <dgm:t>
        <a:bodyPr/>
        <a:lstStyle/>
        <a:p>
          <a:endParaRPr lang="es-ES" sz="1600"/>
        </a:p>
      </dgm:t>
    </dgm:pt>
    <dgm:pt modelId="{883E3115-DBB9-4033-B24C-17CAF0900344}">
      <dgm:prSet phldrT="[Texto]" custT="1"/>
      <dgm:spPr/>
      <dgm:t>
        <a:bodyPr/>
        <a:lstStyle/>
        <a:p>
          <a:r>
            <a:rPr lang="es-MX" sz="1600"/>
            <a:t>La cuestión objeto de debate;</a:t>
          </a:r>
          <a:endParaRPr lang="es-ES" sz="1600"/>
        </a:p>
      </dgm:t>
    </dgm:pt>
    <dgm:pt modelId="{23C66F09-BC5A-47F2-8CAF-01474BB4C1C5}" type="parTrans" cxnId="{5B92A085-83C1-444B-AD61-83E52A3C0809}">
      <dgm:prSet/>
      <dgm:spPr/>
      <dgm:t>
        <a:bodyPr/>
        <a:lstStyle/>
        <a:p>
          <a:endParaRPr lang="es-ES" sz="1600"/>
        </a:p>
      </dgm:t>
    </dgm:pt>
    <dgm:pt modelId="{B8373FB8-C89D-4BBA-8536-3E48695A6FDA}" type="sibTrans" cxnId="{5B92A085-83C1-444B-AD61-83E52A3C0809}">
      <dgm:prSet custT="1"/>
      <dgm:spPr/>
      <dgm:t>
        <a:bodyPr/>
        <a:lstStyle/>
        <a:p>
          <a:endParaRPr lang="es-ES" sz="1600"/>
        </a:p>
      </dgm:t>
    </dgm:pt>
    <dgm:pt modelId="{84FB08E5-406E-41DC-8A97-3B42B1249123}">
      <dgm:prSet phldrT="[Texto]" custT="1"/>
      <dgm:spPr/>
      <dgm:t>
        <a:bodyPr/>
        <a:lstStyle/>
        <a:p>
          <a:r>
            <a:rPr lang="es-MX" sz="1600"/>
            <a:t>Que se le otorgue la posibilidad de presentar sus defensas;</a:t>
          </a:r>
          <a:endParaRPr lang="es-ES" sz="1600"/>
        </a:p>
      </dgm:t>
    </dgm:pt>
    <dgm:pt modelId="{94F25F64-0820-4C10-83BE-332781F3BD83}" type="parTrans" cxnId="{9966AC66-E64C-4DA6-90A1-3922198D76A6}">
      <dgm:prSet/>
      <dgm:spPr/>
      <dgm:t>
        <a:bodyPr/>
        <a:lstStyle/>
        <a:p>
          <a:endParaRPr lang="es-ES" sz="1600"/>
        </a:p>
      </dgm:t>
    </dgm:pt>
    <dgm:pt modelId="{04752DB2-4EA4-455F-9CAD-69DE2C0A9120}" type="sibTrans" cxnId="{9966AC66-E64C-4DA6-90A1-3922198D76A6}">
      <dgm:prSet custT="1"/>
      <dgm:spPr/>
      <dgm:t>
        <a:bodyPr/>
        <a:lstStyle/>
        <a:p>
          <a:endParaRPr lang="es-ES" sz="1600"/>
        </a:p>
      </dgm:t>
    </dgm:pt>
    <dgm:pt modelId="{6C75F8CE-3418-4AEE-A7F1-035100B75C46}">
      <dgm:prSet phldrT="[Texto]" custT="1"/>
      <dgm:spPr/>
      <dgm:t>
        <a:bodyPr/>
        <a:lstStyle/>
        <a:p>
          <a:r>
            <a:rPr lang="es-MX" sz="1600" dirty="0"/>
            <a:t>Dichas defensas serán comprobadas a través de un sistema de prueba que quien sostenga una cosa tenga la oportunidad de demostrarla;</a:t>
          </a:r>
          <a:endParaRPr lang="es-ES" sz="1600" dirty="0"/>
        </a:p>
      </dgm:t>
    </dgm:pt>
    <dgm:pt modelId="{01A71E40-E772-40EE-9689-3CC12009924A}" type="parTrans" cxnId="{98AA872F-71E3-4246-9008-B5E55F6A277E}">
      <dgm:prSet/>
      <dgm:spPr/>
      <dgm:t>
        <a:bodyPr/>
        <a:lstStyle/>
        <a:p>
          <a:endParaRPr lang="es-ES" sz="1600"/>
        </a:p>
      </dgm:t>
    </dgm:pt>
    <dgm:pt modelId="{F6258DF4-D18F-4B4C-AC68-9162003DC439}" type="sibTrans" cxnId="{98AA872F-71E3-4246-9008-B5E55F6A277E}">
      <dgm:prSet/>
      <dgm:spPr/>
      <dgm:t>
        <a:bodyPr/>
        <a:lstStyle/>
        <a:p>
          <a:endParaRPr lang="es-ES" sz="1600"/>
        </a:p>
      </dgm:t>
    </dgm:pt>
    <dgm:pt modelId="{7EE91848-3C6A-43CC-9B26-2F364C60E56F}" type="pres">
      <dgm:prSet presAssocID="{681B8588-CAE2-4794-8CFD-048E8D0BCB94}" presName="outerComposite" presStyleCnt="0">
        <dgm:presLayoutVars>
          <dgm:chMax val="5"/>
          <dgm:dir/>
          <dgm:resizeHandles val="exact"/>
        </dgm:presLayoutVars>
      </dgm:prSet>
      <dgm:spPr/>
    </dgm:pt>
    <dgm:pt modelId="{C61919AA-522A-4EAE-A645-8C61BD25195B}" type="pres">
      <dgm:prSet presAssocID="{681B8588-CAE2-4794-8CFD-048E8D0BCB94}" presName="dummyMaxCanvas" presStyleCnt="0">
        <dgm:presLayoutVars/>
      </dgm:prSet>
      <dgm:spPr/>
    </dgm:pt>
    <dgm:pt modelId="{39B012F9-DFE6-47E3-8FE8-947CA4637D24}" type="pres">
      <dgm:prSet presAssocID="{681B8588-CAE2-4794-8CFD-048E8D0BCB94}" presName="FourNodes_1" presStyleLbl="node1" presStyleIdx="0" presStyleCnt="4" custLinFactNeighborX="1132" custLinFactNeighborY="1118">
        <dgm:presLayoutVars>
          <dgm:bulletEnabled val="1"/>
        </dgm:presLayoutVars>
      </dgm:prSet>
      <dgm:spPr/>
    </dgm:pt>
    <dgm:pt modelId="{5BAAAF76-E890-4815-A013-7B557C3169BA}" type="pres">
      <dgm:prSet presAssocID="{681B8588-CAE2-4794-8CFD-048E8D0BCB94}" presName="FourNodes_2" presStyleLbl="node1" presStyleIdx="1" presStyleCnt="4">
        <dgm:presLayoutVars>
          <dgm:bulletEnabled val="1"/>
        </dgm:presLayoutVars>
      </dgm:prSet>
      <dgm:spPr/>
    </dgm:pt>
    <dgm:pt modelId="{05060516-CB4E-42C7-AB84-EAC30A856DE2}" type="pres">
      <dgm:prSet presAssocID="{681B8588-CAE2-4794-8CFD-048E8D0BCB94}" presName="FourNodes_3" presStyleLbl="node1" presStyleIdx="2" presStyleCnt="4">
        <dgm:presLayoutVars>
          <dgm:bulletEnabled val="1"/>
        </dgm:presLayoutVars>
      </dgm:prSet>
      <dgm:spPr/>
    </dgm:pt>
    <dgm:pt modelId="{39799449-AD5D-4D30-B7BC-2D635B182736}" type="pres">
      <dgm:prSet presAssocID="{681B8588-CAE2-4794-8CFD-048E8D0BCB94}" presName="FourNodes_4" presStyleLbl="node1" presStyleIdx="3" presStyleCnt="4">
        <dgm:presLayoutVars>
          <dgm:bulletEnabled val="1"/>
        </dgm:presLayoutVars>
      </dgm:prSet>
      <dgm:spPr/>
    </dgm:pt>
    <dgm:pt modelId="{8C8CF280-F81A-4D50-9A65-54F59BD683F6}" type="pres">
      <dgm:prSet presAssocID="{681B8588-CAE2-4794-8CFD-048E8D0BCB94}" presName="FourConn_1-2" presStyleLbl="fgAccFollowNode1" presStyleIdx="0" presStyleCnt="3">
        <dgm:presLayoutVars>
          <dgm:bulletEnabled val="1"/>
        </dgm:presLayoutVars>
      </dgm:prSet>
      <dgm:spPr/>
    </dgm:pt>
    <dgm:pt modelId="{B9F68B42-6286-4706-8FA1-2B3373B54040}" type="pres">
      <dgm:prSet presAssocID="{681B8588-CAE2-4794-8CFD-048E8D0BCB94}" presName="FourConn_2-3" presStyleLbl="fgAccFollowNode1" presStyleIdx="1" presStyleCnt="3">
        <dgm:presLayoutVars>
          <dgm:bulletEnabled val="1"/>
        </dgm:presLayoutVars>
      </dgm:prSet>
      <dgm:spPr/>
    </dgm:pt>
    <dgm:pt modelId="{81375C39-A2D3-4F7F-A5B7-C0D6BDEDA133}" type="pres">
      <dgm:prSet presAssocID="{681B8588-CAE2-4794-8CFD-048E8D0BCB94}" presName="FourConn_3-4" presStyleLbl="fgAccFollowNode1" presStyleIdx="2" presStyleCnt="3">
        <dgm:presLayoutVars>
          <dgm:bulletEnabled val="1"/>
        </dgm:presLayoutVars>
      </dgm:prSet>
      <dgm:spPr/>
    </dgm:pt>
    <dgm:pt modelId="{FB536003-3632-4B28-BAD5-E92FB1790CCA}" type="pres">
      <dgm:prSet presAssocID="{681B8588-CAE2-4794-8CFD-048E8D0BCB94}" presName="FourNodes_1_text" presStyleLbl="node1" presStyleIdx="3" presStyleCnt="4">
        <dgm:presLayoutVars>
          <dgm:bulletEnabled val="1"/>
        </dgm:presLayoutVars>
      </dgm:prSet>
      <dgm:spPr/>
    </dgm:pt>
    <dgm:pt modelId="{36ACAD7A-2255-439F-9F44-7565D2BD7A53}" type="pres">
      <dgm:prSet presAssocID="{681B8588-CAE2-4794-8CFD-048E8D0BCB94}" presName="FourNodes_2_text" presStyleLbl="node1" presStyleIdx="3" presStyleCnt="4">
        <dgm:presLayoutVars>
          <dgm:bulletEnabled val="1"/>
        </dgm:presLayoutVars>
      </dgm:prSet>
      <dgm:spPr/>
    </dgm:pt>
    <dgm:pt modelId="{DAE1ABC5-9174-4492-B9D1-DB16751F764F}" type="pres">
      <dgm:prSet presAssocID="{681B8588-CAE2-4794-8CFD-048E8D0BCB94}" presName="FourNodes_3_text" presStyleLbl="node1" presStyleIdx="3" presStyleCnt="4">
        <dgm:presLayoutVars>
          <dgm:bulletEnabled val="1"/>
        </dgm:presLayoutVars>
      </dgm:prSet>
      <dgm:spPr/>
    </dgm:pt>
    <dgm:pt modelId="{1A7F0037-CA81-4264-8467-6397323F4816}" type="pres">
      <dgm:prSet presAssocID="{681B8588-CAE2-4794-8CFD-048E8D0BCB94}" presName="FourNodes_4_text" presStyleLbl="node1" presStyleIdx="3" presStyleCnt="4">
        <dgm:presLayoutVars>
          <dgm:bulletEnabled val="1"/>
        </dgm:presLayoutVars>
      </dgm:prSet>
      <dgm:spPr/>
    </dgm:pt>
  </dgm:ptLst>
  <dgm:cxnLst>
    <dgm:cxn modelId="{156A7721-5191-4FEC-8F2D-5B1846D96D82}" type="presOf" srcId="{681B8588-CAE2-4794-8CFD-048E8D0BCB94}" destId="{7EE91848-3C6A-43CC-9B26-2F364C60E56F}" srcOrd="0" destOrd="0" presId="urn:microsoft.com/office/officeart/2005/8/layout/vProcess5"/>
    <dgm:cxn modelId="{98AA872F-71E3-4246-9008-B5E55F6A277E}" srcId="{681B8588-CAE2-4794-8CFD-048E8D0BCB94}" destId="{6C75F8CE-3418-4AEE-A7F1-035100B75C46}" srcOrd="3" destOrd="0" parTransId="{01A71E40-E772-40EE-9689-3CC12009924A}" sibTransId="{F6258DF4-D18F-4B4C-AC68-9162003DC439}"/>
    <dgm:cxn modelId="{8D0B2745-7C92-49FE-948D-9EECFD9B8F63}" type="presOf" srcId="{E25C8686-54FC-4893-96C4-F115E2E16EDD}" destId="{8C8CF280-F81A-4D50-9A65-54F59BD683F6}" srcOrd="0" destOrd="0" presId="urn:microsoft.com/office/officeart/2005/8/layout/vProcess5"/>
    <dgm:cxn modelId="{9966AC66-E64C-4DA6-90A1-3922198D76A6}" srcId="{681B8588-CAE2-4794-8CFD-048E8D0BCB94}" destId="{84FB08E5-406E-41DC-8A97-3B42B1249123}" srcOrd="2" destOrd="0" parTransId="{94F25F64-0820-4C10-83BE-332781F3BD83}" sibTransId="{04752DB2-4EA4-455F-9CAD-69DE2C0A9120}"/>
    <dgm:cxn modelId="{EBB4D967-3CC2-4574-A1B9-674DE7B46490}" srcId="{681B8588-CAE2-4794-8CFD-048E8D0BCB94}" destId="{3158A793-97EE-4FED-9E4B-87905026AEE2}" srcOrd="0" destOrd="0" parTransId="{7DB97F3D-97B9-4A2F-BD1E-C8288FBE5418}" sibTransId="{E25C8686-54FC-4893-96C4-F115E2E16EDD}"/>
    <dgm:cxn modelId="{2BA08B53-3C99-4D8C-9DDE-CCCCE07D6060}" type="presOf" srcId="{B8373FB8-C89D-4BBA-8536-3E48695A6FDA}" destId="{B9F68B42-6286-4706-8FA1-2B3373B54040}" srcOrd="0" destOrd="0" presId="urn:microsoft.com/office/officeart/2005/8/layout/vProcess5"/>
    <dgm:cxn modelId="{5B92A085-83C1-444B-AD61-83E52A3C0809}" srcId="{681B8588-CAE2-4794-8CFD-048E8D0BCB94}" destId="{883E3115-DBB9-4033-B24C-17CAF0900344}" srcOrd="1" destOrd="0" parTransId="{23C66F09-BC5A-47F2-8CAF-01474BB4C1C5}" sibTransId="{B8373FB8-C89D-4BBA-8536-3E48695A6FDA}"/>
    <dgm:cxn modelId="{31EBD687-F8A2-499C-8F0D-8BB89C15F287}" type="presOf" srcId="{84FB08E5-406E-41DC-8A97-3B42B1249123}" destId="{DAE1ABC5-9174-4492-B9D1-DB16751F764F}" srcOrd="1" destOrd="0" presId="urn:microsoft.com/office/officeart/2005/8/layout/vProcess5"/>
    <dgm:cxn modelId="{7A563996-3F8B-4E18-B0D7-ED1F0E883E30}" type="presOf" srcId="{04752DB2-4EA4-455F-9CAD-69DE2C0A9120}" destId="{81375C39-A2D3-4F7F-A5B7-C0D6BDEDA133}" srcOrd="0" destOrd="0" presId="urn:microsoft.com/office/officeart/2005/8/layout/vProcess5"/>
    <dgm:cxn modelId="{1EA09697-0DD4-4C3C-A03F-FEFF3CDEB4EB}" type="presOf" srcId="{6C75F8CE-3418-4AEE-A7F1-035100B75C46}" destId="{39799449-AD5D-4D30-B7BC-2D635B182736}" srcOrd="0" destOrd="0" presId="urn:microsoft.com/office/officeart/2005/8/layout/vProcess5"/>
    <dgm:cxn modelId="{6B19D0AD-E928-43EC-8A77-E4A52CF96AEC}" type="presOf" srcId="{883E3115-DBB9-4033-B24C-17CAF0900344}" destId="{36ACAD7A-2255-439F-9F44-7565D2BD7A53}" srcOrd="1" destOrd="0" presId="urn:microsoft.com/office/officeart/2005/8/layout/vProcess5"/>
    <dgm:cxn modelId="{9A3D0EC7-9425-4AFE-ADAA-8E8FD9061549}" type="presOf" srcId="{3158A793-97EE-4FED-9E4B-87905026AEE2}" destId="{39B012F9-DFE6-47E3-8FE8-947CA4637D24}" srcOrd="0" destOrd="0" presId="urn:microsoft.com/office/officeart/2005/8/layout/vProcess5"/>
    <dgm:cxn modelId="{EB816EC8-E4AC-4B33-A469-9B6F861E3773}" type="presOf" srcId="{3158A793-97EE-4FED-9E4B-87905026AEE2}" destId="{FB536003-3632-4B28-BAD5-E92FB1790CCA}" srcOrd="1" destOrd="0" presId="urn:microsoft.com/office/officeart/2005/8/layout/vProcess5"/>
    <dgm:cxn modelId="{73D50BD2-50F4-4EE7-AD22-5A34A7C0AACD}" type="presOf" srcId="{883E3115-DBB9-4033-B24C-17CAF0900344}" destId="{5BAAAF76-E890-4815-A013-7B557C3169BA}" srcOrd="0" destOrd="0" presId="urn:microsoft.com/office/officeart/2005/8/layout/vProcess5"/>
    <dgm:cxn modelId="{805377DF-D1EC-41C5-8A59-1AA106A3283D}" type="presOf" srcId="{84FB08E5-406E-41DC-8A97-3B42B1249123}" destId="{05060516-CB4E-42C7-AB84-EAC30A856DE2}" srcOrd="0" destOrd="0" presId="urn:microsoft.com/office/officeart/2005/8/layout/vProcess5"/>
    <dgm:cxn modelId="{7A9396FA-0B0E-444D-84C9-9C7D07A0946B}" type="presOf" srcId="{6C75F8CE-3418-4AEE-A7F1-035100B75C46}" destId="{1A7F0037-CA81-4264-8467-6397323F4816}" srcOrd="1" destOrd="0" presId="urn:microsoft.com/office/officeart/2005/8/layout/vProcess5"/>
    <dgm:cxn modelId="{F7E3C4C5-FBFF-47AB-A907-007823ECB840}" type="presParOf" srcId="{7EE91848-3C6A-43CC-9B26-2F364C60E56F}" destId="{C61919AA-522A-4EAE-A645-8C61BD25195B}" srcOrd="0" destOrd="0" presId="urn:microsoft.com/office/officeart/2005/8/layout/vProcess5"/>
    <dgm:cxn modelId="{5E5AAF29-1192-4961-9F6E-354124ECB354}" type="presParOf" srcId="{7EE91848-3C6A-43CC-9B26-2F364C60E56F}" destId="{39B012F9-DFE6-47E3-8FE8-947CA4637D24}" srcOrd="1" destOrd="0" presId="urn:microsoft.com/office/officeart/2005/8/layout/vProcess5"/>
    <dgm:cxn modelId="{6DA94894-1F43-4AB7-9BDF-F41C255B720E}" type="presParOf" srcId="{7EE91848-3C6A-43CC-9B26-2F364C60E56F}" destId="{5BAAAF76-E890-4815-A013-7B557C3169BA}" srcOrd="2" destOrd="0" presId="urn:microsoft.com/office/officeart/2005/8/layout/vProcess5"/>
    <dgm:cxn modelId="{3E2889FF-08C3-4A73-A499-CCBAF4840F48}" type="presParOf" srcId="{7EE91848-3C6A-43CC-9B26-2F364C60E56F}" destId="{05060516-CB4E-42C7-AB84-EAC30A856DE2}" srcOrd="3" destOrd="0" presId="urn:microsoft.com/office/officeart/2005/8/layout/vProcess5"/>
    <dgm:cxn modelId="{A3CB201E-4FFF-407A-B27A-2979E7F77A4D}" type="presParOf" srcId="{7EE91848-3C6A-43CC-9B26-2F364C60E56F}" destId="{39799449-AD5D-4D30-B7BC-2D635B182736}" srcOrd="4" destOrd="0" presId="urn:microsoft.com/office/officeart/2005/8/layout/vProcess5"/>
    <dgm:cxn modelId="{557802AA-4BA4-426E-940D-141A81C838EC}" type="presParOf" srcId="{7EE91848-3C6A-43CC-9B26-2F364C60E56F}" destId="{8C8CF280-F81A-4D50-9A65-54F59BD683F6}" srcOrd="5" destOrd="0" presId="urn:microsoft.com/office/officeart/2005/8/layout/vProcess5"/>
    <dgm:cxn modelId="{C24C7A62-054E-4811-A9DD-9CCDA362953F}" type="presParOf" srcId="{7EE91848-3C6A-43CC-9B26-2F364C60E56F}" destId="{B9F68B42-6286-4706-8FA1-2B3373B54040}" srcOrd="6" destOrd="0" presId="urn:microsoft.com/office/officeart/2005/8/layout/vProcess5"/>
    <dgm:cxn modelId="{20A00ED7-35E7-471D-822D-AFE46C511B3B}" type="presParOf" srcId="{7EE91848-3C6A-43CC-9B26-2F364C60E56F}" destId="{81375C39-A2D3-4F7F-A5B7-C0D6BDEDA133}" srcOrd="7" destOrd="0" presId="urn:microsoft.com/office/officeart/2005/8/layout/vProcess5"/>
    <dgm:cxn modelId="{336E79AA-724E-4E97-B6EC-C7B22CA03857}" type="presParOf" srcId="{7EE91848-3C6A-43CC-9B26-2F364C60E56F}" destId="{FB536003-3632-4B28-BAD5-E92FB1790CCA}" srcOrd="8" destOrd="0" presId="urn:microsoft.com/office/officeart/2005/8/layout/vProcess5"/>
    <dgm:cxn modelId="{8BA565E2-C942-40E5-A50B-2A74990B002F}" type="presParOf" srcId="{7EE91848-3C6A-43CC-9B26-2F364C60E56F}" destId="{36ACAD7A-2255-439F-9F44-7565D2BD7A53}" srcOrd="9" destOrd="0" presId="urn:microsoft.com/office/officeart/2005/8/layout/vProcess5"/>
    <dgm:cxn modelId="{58A6D960-FAC6-4B62-8910-3EB7DBA5CC89}" type="presParOf" srcId="{7EE91848-3C6A-43CC-9B26-2F364C60E56F}" destId="{DAE1ABC5-9174-4492-B9D1-DB16751F764F}" srcOrd="10" destOrd="0" presId="urn:microsoft.com/office/officeart/2005/8/layout/vProcess5"/>
    <dgm:cxn modelId="{C7829A39-0E33-4A8A-A402-F6A5E9807B0A}" type="presParOf" srcId="{7EE91848-3C6A-43CC-9B26-2F364C60E56F}" destId="{1A7F0037-CA81-4264-8467-6397323F4816}"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1B8588-CAE2-4794-8CFD-048E8D0BCB94}" type="doc">
      <dgm:prSet loTypeId="urn:microsoft.com/office/officeart/2005/8/layout/vProcess5" loCatId="process" qsTypeId="urn:microsoft.com/office/officeart/2005/8/quickstyle/3d3" qsCatId="3D" csTypeId="urn:microsoft.com/office/officeart/2005/8/colors/accent2_2" csCatId="accent2" phldr="1"/>
      <dgm:spPr/>
      <dgm:t>
        <a:bodyPr/>
        <a:lstStyle/>
        <a:p>
          <a:endParaRPr lang="es-ES"/>
        </a:p>
      </dgm:t>
    </dgm:pt>
    <dgm:pt modelId="{3158A793-97EE-4FED-9E4B-87905026AEE2}">
      <dgm:prSet phldrT="[Texto]" custT="1"/>
      <dgm:spPr/>
      <dgm:t>
        <a:bodyPr/>
        <a:lstStyle/>
        <a:p>
          <a:r>
            <a:rPr lang="es-MX" sz="1600"/>
            <a:t>Quien lo estime contrario cuente a su vez con el derecho de acreditar sus excepciones;</a:t>
          </a:r>
          <a:endParaRPr lang="es-ES" sz="1600"/>
        </a:p>
      </dgm:t>
    </dgm:pt>
    <dgm:pt modelId="{7DB97F3D-97B9-4A2F-BD1E-C8288FBE5418}" type="parTrans" cxnId="{EBB4D967-3CC2-4574-A1B9-674DE7B46490}">
      <dgm:prSet/>
      <dgm:spPr/>
      <dgm:t>
        <a:bodyPr/>
        <a:lstStyle/>
        <a:p>
          <a:endParaRPr lang="es-ES" sz="1600"/>
        </a:p>
      </dgm:t>
    </dgm:pt>
    <dgm:pt modelId="{E25C8686-54FC-4893-96C4-F115E2E16EDD}" type="sibTrans" cxnId="{EBB4D967-3CC2-4574-A1B9-674DE7B46490}">
      <dgm:prSet custT="1"/>
      <dgm:spPr/>
      <dgm:t>
        <a:bodyPr/>
        <a:lstStyle/>
        <a:p>
          <a:endParaRPr lang="es-ES" sz="1600"/>
        </a:p>
      </dgm:t>
    </dgm:pt>
    <dgm:pt modelId="{883E3115-DBB9-4033-B24C-17CAF0900344}">
      <dgm:prSet phldrT="[Texto]" custT="1"/>
      <dgm:spPr/>
      <dgm:t>
        <a:bodyPr/>
        <a:lstStyle/>
        <a:p>
          <a:r>
            <a:rPr lang="es-MX" sz="1600"/>
            <a:t>Una vez concluida dicha etapa probatoria, se le dé oportunidad de formular las alegaciones correspondientes y, </a:t>
          </a:r>
          <a:endParaRPr lang="es-ES" sz="1600"/>
        </a:p>
      </dgm:t>
    </dgm:pt>
    <dgm:pt modelId="{23C66F09-BC5A-47F2-8CAF-01474BB4C1C5}" type="parTrans" cxnId="{5B92A085-83C1-444B-AD61-83E52A3C0809}">
      <dgm:prSet/>
      <dgm:spPr/>
      <dgm:t>
        <a:bodyPr/>
        <a:lstStyle/>
        <a:p>
          <a:endParaRPr lang="es-ES" sz="1600"/>
        </a:p>
      </dgm:t>
    </dgm:pt>
    <dgm:pt modelId="{B8373FB8-C89D-4BBA-8536-3E48695A6FDA}" type="sibTrans" cxnId="{5B92A085-83C1-444B-AD61-83E52A3C0809}">
      <dgm:prSet custT="1"/>
      <dgm:spPr/>
      <dgm:t>
        <a:bodyPr/>
        <a:lstStyle/>
        <a:p>
          <a:endParaRPr lang="es-ES" sz="1600"/>
        </a:p>
      </dgm:t>
    </dgm:pt>
    <dgm:pt modelId="{84FB08E5-406E-41DC-8A97-3B42B1249123}">
      <dgm:prSet phldrT="[Texto]" custT="1"/>
      <dgm:spPr/>
      <dgm:t>
        <a:bodyPr/>
        <a:lstStyle/>
        <a:p>
          <a:r>
            <a:rPr lang="es-MX" sz="1600"/>
            <a:t>Que el procedimiento iniciado concluya con una resolución que decida sobre las cuestiones debatidas.</a:t>
          </a:r>
          <a:endParaRPr lang="es-ES" sz="1600"/>
        </a:p>
      </dgm:t>
    </dgm:pt>
    <dgm:pt modelId="{94F25F64-0820-4C10-83BE-332781F3BD83}" type="parTrans" cxnId="{9966AC66-E64C-4DA6-90A1-3922198D76A6}">
      <dgm:prSet/>
      <dgm:spPr/>
      <dgm:t>
        <a:bodyPr/>
        <a:lstStyle/>
        <a:p>
          <a:endParaRPr lang="es-ES" sz="1600"/>
        </a:p>
      </dgm:t>
    </dgm:pt>
    <dgm:pt modelId="{04752DB2-4EA4-455F-9CAD-69DE2C0A9120}" type="sibTrans" cxnId="{9966AC66-E64C-4DA6-90A1-3922198D76A6}">
      <dgm:prSet custT="1"/>
      <dgm:spPr/>
      <dgm:t>
        <a:bodyPr/>
        <a:lstStyle/>
        <a:p>
          <a:endParaRPr lang="es-ES" sz="1600"/>
        </a:p>
      </dgm:t>
    </dgm:pt>
    <dgm:pt modelId="{7EE91848-3C6A-43CC-9B26-2F364C60E56F}" type="pres">
      <dgm:prSet presAssocID="{681B8588-CAE2-4794-8CFD-048E8D0BCB94}" presName="outerComposite" presStyleCnt="0">
        <dgm:presLayoutVars>
          <dgm:chMax val="5"/>
          <dgm:dir/>
          <dgm:resizeHandles val="exact"/>
        </dgm:presLayoutVars>
      </dgm:prSet>
      <dgm:spPr/>
    </dgm:pt>
    <dgm:pt modelId="{C61919AA-522A-4EAE-A645-8C61BD25195B}" type="pres">
      <dgm:prSet presAssocID="{681B8588-CAE2-4794-8CFD-048E8D0BCB94}" presName="dummyMaxCanvas" presStyleCnt="0">
        <dgm:presLayoutVars/>
      </dgm:prSet>
      <dgm:spPr/>
    </dgm:pt>
    <dgm:pt modelId="{24CF2DC1-00C1-49B5-ADEE-0D0A3C33CD5A}" type="pres">
      <dgm:prSet presAssocID="{681B8588-CAE2-4794-8CFD-048E8D0BCB94}" presName="ThreeNodes_1" presStyleLbl="node1" presStyleIdx="0" presStyleCnt="3">
        <dgm:presLayoutVars>
          <dgm:bulletEnabled val="1"/>
        </dgm:presLayoutVars>
      </dgm:prSet>
      <dgm:spPr/>
    </dgm:pt>
    <dgm:pt modelId="{70AF343A-91C3-48C2-8F78-31622CB2769B}" type="pres">
      <dgm:prSet presAssocID="{681B8588-CAE2-4794-8CFD-048E8D0BCB94}" presName="ThreeNodes_2" presStyleLbl="node1" presStyleIdx="1" presStyleCnt="3">
        <dgm:presLayoutVars>
          <dgm:bulletEnabled val="1"/>
        </dgm:presLayoutVars>
      </dgm:prSet>
      <dgm:spPr/>
    </dgm:pt>
    <dgm:pt modelId="{1009DC61-91EA-4F95-A8D5-B6597B7A336A}" type="pres">
      <dgm:prSet presAssocID="{681B8588-CAE2-4794-8CFD-048E8D0BCB94}" presName="ThreeNodes_3" presStyleLbl="node1" presStyleIdx="2" presStyleCnt="3">
        <dgm:presLayoutVars>
          <dgm:bulletEnabled val="1"/>
        </dgm:presLayoutVars>
      </dgm:prSet>
      <dgm:spPr/>
    </dgm:pt>
    <dgm:pt modelId="{8B690063-353E-41D5-B323-70BB1F61FD17}" type="pres">
      <dgm:prSet presAssocID="{681B8588-CAE2-4794-8CFD-048E8D0BCB94}" presName="ThreeConn_1-2" presStyleLbl="fgAccFollowNode1" presStyleIdx="0" presStyleCnt="2">
        <dgm:presLayoutVars>
          <dgm:bulletEnabled val="1"/>
        </dgm:presLayoutVars>
      </dgm:prSet>
      <dgm:spPr/>
    </dgm:pt>
    <dgm:pt modelId="{81661B2F-8311-43BF-86FA-0971E9FB40E6}" type="pres">
      <dgm:prSet presAssocID="{681B8588-CAE2-4794-8CFD-048E8D0BCB94}" presName="ThreeConn_2-3" presStyleLbl="fgAccFollowNode1" presStyleIdx="1" presStyleCnt="2">
        <dgm:presLayoutVars>
          <dgm:bulletEnabled val="1"/>
        </dgm:presLayoutVars>
      </dgm:prSet>
      <dgm:spPr/>
    </dgm:pt>
    <dgm:pt modelId="{1E9FC5A4-E622-4F05-8FA6-043B2FD92853}" type="pres">
      <dgm:prSet presAssocID="{681B8588-CAE2-4794-8CFD-048E8D0BCB94}" presName="ThreeNodes_1_text" presStyleLbl="node1" presStyleIdx="2" presStyleCnt="3">
        <dgm:presLayoutVars>
          <dgm:bulletEnabled val="1"/>
        </dgm:presLayoutVars>
      </dgm:prSet>
      <dgm:spPr/>
    </dgm:pt>
    <dgm:pt modelId="{A19A354C-75C5-45E9-844D-6140684EC668}" type="pres">
      <dgm:prSet presAssocID="{681B8588-CAE2-4794-8CFD-048E8D0BCB94}" presName="ThreeNodes_2_text" presStyleLbl="node1" presStyleIdx="2" presStyleCnt="3">
        <dgm:presLayoutVars>
          <dgm:bulletEnabled val="1"/>
        </dgm:presLayoutVars>
      </dgm:prSet>
      <dgm:spPr/>
    </dgm:pt>
    <dgm:pt modelId="{BC7F0150-4F24-4DD6-9B55-03C2247A45CA}" type="pres">
      <dgm:prSet presAssocID="{681B8588-CAE2-4794-8CFD-048E8D0BCB94}" presName="ThreeNodes_3_text" presStyleLbl="node1" presStyleIdx="2" presStyleCnt="3">
        <dgm:presLayoutVars>
          <dgm:bulletEnabled val="1"/>
        </dgm:presLayoutVars>
      </dgm:prSet>
      <dgm:spPr/>
    </dgm:pt>
  </dgm:ptLst>
  <dgm:cxnLst>
    <dgm:cxn modelId="{E3340B07-51D9-46E5-A400-25D9D0B440F5}" type="presOf" srcId="{681B8588-CAE2-4794-8CFD-048E8D0BCB94}" destId="{7EE91848-3C6A-43CC-9B26-2F364C60E56F}" srcOrd="0" destOrd="0" presId="urn:microsoft.com/office/officeart/2005/8/layout/vProcess5"/>
    <dgm:cxn modelId="{C3CD2310-9127-4368-A481-D2A870B5E796}" type="presOf" srcId="{3158A793-97EE-4FED-9E4B-87905026AEE2}" destId="{1E9FC5A4-E622-4F05-8FA6-043B2FD92853}" srcOrd="1" destOrd="0" presId="urn:microsoft.com/office/officeart/2005/8/layout/vProcess5"/>
    <dgm:cxn modelId="{9966AC66-E64C-4DA6-90A1-3922198D76A6}" srcId="{681B8588-CAE2-4794-8CFD-048E8D0BCB94}" destId="{84FB08E5-406E-41DC-8A97-3B42B1249123}" srcOrd="2" destOrd="0" parTransId="{94F25F64-0820-4C10-83BE-332781F3BD83}" sibTransId="{04752DB2-4EA4-455F-9CAD-69DE2C0A9120}"/>
    <dgm:cxn modelId="{EBB4D967-3CC2-4574-A1B9-674DE7B46490}" srcId="{681B8588-CAE2-4794-8CFD-048E8D0BCB94}" destId="{3158A793-97EE-4FED-9E4B-87905026AEE2}" srcOrd="0" destOrd="0" parTransId="{7DB97F3D-97B9-4A2F-BD1E-C8288FBE5418}" sibTransId="{E25C8686-54FC-4893-96C4-F115E2E16EDD}"/>
    <dgm:cxn modelId="{30D3E774-241C-4282-9EBF-4ECD974464D3}" type="presOf" srcId="{B8373FB8-C89D-4BBA-8536-3E48695A6FDA}" destId="{81661B2F-8311-43BF-86FA-0971E9FB40E6}" srcOrd="0" destOrd="0" presId="urn:microsoft.com/office/officeart/2005/8/layout/vProcess5"/>
    <dgm:cxn modelId="{5B92A085-83C1-444B-AD61-83E52A3C0809}" srcId="{681B8588-CAE2-4794-8CFD-048E8D0BCB94}" destId="{883E3115-DBB9-4033-B24C-17CAF0900344}" srcOrd="1" destOrd="0" parTransId="{23C66F09-BC5A-47F2-8CAF-01474BB4C1C5}" sibTransId="{B8373FB8-C89D-4BBA-8536-3E48695A6FDA}"/>
    <dgm:cxn modelId="{355F008C-9105-4D54-9CC4-13C57645A3DF}" type="presOf" srcId="{84FB08E5-406E-41DC-8A97-3B42B1249123}" destId="{1009DC61-91EA-4F95-A8D5-B6597B7A336A}" srcOrd="0" destOrd="0" presId="urn:microsoft.com/office/officeart/2005/8/layout/vProcess5"/>
    <dgm:cxn modelId="{198E1F99-7870-4E22-ABBD-159A1228B46F}" type="presOf" srcId="{E25C8686-54FC-4893-96C4-F115E2E16EDD}" destId="{8B690063-353E-41D5-B323-70BB1F61FD17}" srcOrd="0" destOrd="0" presId="urn:microsoft.com/office/officeart/2005/8/layout/vProcess5"/>
    <dgm:cxn modelId="{860B65B1-6D87-46BF-B4A4-53CC35F6B84B}" type="presOf" srcId="{883E3115-DBB9-4033-B24C-17CAF0900344}" destId="{70AF343A-91C3-48C2-8F78-31622CB2769B}" srcOrd="0" destOrd="0" presId="urn:microsoft.com/office/officeart/2005/8/layout/vProcess5"/>
    <dgm:cxn modelId="{ACBEFAD0-8265-4882-9C52-E2D9FF4A9CD7}" type="presOf" srcId="{84FB08E5-406E-41DC-8A97-3B42B1249123}" destId="{BC7F0150-4F24-4DD6-9B55-03C2247A45CA}" srcOrd="1" destOrd="0" presId="urn:microsoft.com/office/officeart/2005/8/layout/vProcess5"/>
    <dgm:cxn modelId="{FAC646D5-1821-491F-9E12-B2CE8760962A}" type="presOf" srcId="{3158A793-97EE-4FED-9E4B-87905026AEE2}" destId="{24CF2DC1-00C1-49B5-ADEE-0D0A3C33CD5A}" srcOrd="0" destOrd="0" presId="urn:microsoft.com/office/officeart/2005/8/layout/vProcess5"/>
    <dgm:cxn modelId="{6CB65BF1-DA04-4BC0-B893-91120BA7DB16}" type="presOf" srcId="{883E3115-DBB9-4033-B24C-17CAF0900344}" destId="{A19A354C-75C5-45E9-844D-6140684EC668}" srcOrd="1" destOrd="0" presId="urn:microsoft.com/office/officeart/2005/8/layout/vProcess5"/>
    <dgm:cxn modelId="{3062C082-2766-4C55-81AC-96DF5D980693}" type="presParOf" srcId="{7EE91848-3C6A-43CC-9B26-2F364C60E56F}" destId="{C61919AA-522A-4EAE-A645-8C61BD25195B}" srcOrd="0" destOrd="0" presId="urn:microsoft.com/office/officeart/2005/8/layout/vProcess5"/>
    <dgm:cxn modelId="{468EC3DB-491B-44AE-A019-34031C287A60}" type="presParOf" srcId="{7EE91848-3C6A-43CC-9B26-2F364C60E56F}" destId="{24CF2DC1-00C1-49B5-ADEE-0D0A3C33CD5A}" srcOrd="1" destOrd="0" presId="urn:microsoft.com/office/officeart/2005/8/layout/vProcess5"/>
    <dgm:cxn modelId="{88BA32D5-428F-4608-982C-663F09AEF247}" type="presParOf" srcId="{7EE91848-3C6A-43CC-9B26-2F364C60E56F}" destId="{70AF343A-91C3-48C2-8F78-31622CB2769B}" srcOrd="2" destOrd="0" presId="urn:microsoft.com/office/officeart/2005/8/layout/vProcess5"/>
    <dgm:cxn modelId="{45DC4BDE-7BD1-491C-B978-69AD033AECB9}" type="presParOf" srcId="{7EE91848-3C6A-43CC-9B26-2F364C60E56F}" destId="{1009DC61-91EA-4F95-A8D5-B6597B7A336A}" srcOrd="3" destOrd="0" presId="urn:microsoft.com/office/officeart/2005/8/layout/vProcess5"/>
    <dgm:cxn modelId="{5FCBBC3D-69C6-4FB6-B15B-E4023AB349E5}" type="presParOf" srcId="{7EE91848-3C6A-43CC-9B26-2F364C60E56F}" destId="{8B690063-353E-41D5-B323-70BB1F61FD17}" srcOrd="4" destOrd="0" presId="urn:microsoft.com/office/officeart/2005/8/layout/vProcess5"/>
    <dgm:cxn modelId="{3C0C780A-8DF1-4DB0-881C-68914817A0EE}" type="presParOf" srcId="{7EE91848-3C6A-43CC-9B26-2F364C60E56F}" destId="{81661B2F-8311-43BF-86FA-0971E9FB40E6}" srcOrd="5" destOrd="0" presId="urn:microsoft.com/office/officeart/2005/8/layout/vProcess5"/>
    <dgm:cxn modelId="{A6357E0D-75F5-41E7-A5E8-E3792A7E816B}" type="presParOf" srcId="{7EE91848-3C6A-43CC-9B26-2F364C60E56F}" destId="{1E9FC5A4-E622-4F05-8FA6-043B2FD92853}" srcOrd="6" destOrd="0" presId="urn:microsoft.com/office/officeart/2005/8/layout/vProcess5"/>
    <dgm:cxn modelId="{D254E2AC-1415-4995-9728-B90D0367F22A}" type="presParOf" srcId="{7EE91848-3C6A-43CC-9B26-2F364C60E56F}" destId="{A19A354C-75C5-45E9-844D-6140684EC668}" srcOrd="7" destOrd="0" presId="urn:microsoft.com/office/officeart/2005/8/layout/vProcess5"/>
    <dgm:cxn modelId="{6D2CF0C8-C35A-45D6-8103-A84FED4919FA}" type="presParOf" srcId="{7EE91848-3C6A-43CC-9B26-2F364C60E56F}" destId="{BC7F0150-4F24-4DD6-9B55-03C2247A45CA}" srcOrd="8" destOrd="0" presId="urn:microsoft.com/office/officeart/2005/8/layout/v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A81F4C-E4DE-482B-8C49-53425B095683}" type="doc">
      <dgm:prSet loTypeId="urn:microsoft.com/office/officeart/2005/8/layout/venn1" loCatId="relationship" qsTypeId="urn:microsoft.com/office/officeart/2005/8/quickstyle/3d3" qsCatId="3D" csTypeId="urn:microsoft.com/office/officeart/2005/8/colors/accent1_2" csCatId="accent1" phldr="1"/>
      <dgm:spPr/>
    </dgm:pt>
    <dgm:pt modelId="{6ECD1C89-E612-4D7F-9D32-50653C0AED3B}">
      <dgm:prSet phldrT="[Texto]"/>
      <dgm:spPr/>
      <dgm:t>
        <a:bodyPr/>
        <a:lstStyle/>
        <a:p>
          <a:r>
            <a:rPr lang="es-ES" b="1" dirty="0"/>
            <a:t>Cronológica </a:t>
          </a:r>
        </a:p>
        <a:p>
          <a:r>
            <a:rPr lang="es-ES" dirty="0"/>
            <a:t>(tiempo, plazos, términos y etapas)</a:t>
          </a:r>
          <a:endParaRPr lang="es-MX" dirty="0"/>
        </a:p>
      </dgm:t>
    </dgm:pt>
    <dgm:pt modelId="{CB7FB278-C51D-4FF1-BB00-B9AD5625DEF5}" type="parTrans" cxnId="{ADB15E67-A740-42EB-947A-43C1B1E898AB}">
      <dgm:prSet/>
      <dgm:spPr/>
      <dgm:t>
        <a:bodyPr/>
        <a:lstStyle/>
        <a:p>
          <a:endParaRPr lang="es-MX"/>
        </a:p>
      </dgm:t>
    </dgm:pt>
    <dgm:pt modelId="{B5AA0F9C-AEBB-430F-B18B-FAFE10668E4B}" type="sibTrans" cxnId="{ADB15E67-A740-42EB-947A-43C1B1E898AB}">
      <dgm:prSet/>
      <dgm:spPr/>
      <dgm:t>
        <a:bodyPr/>
        <a:lstStyle/>
        <a:p>
          <a:endParaRPr lang="es-MX"/>
        </a:p>
      </dgm:t>
    </dgm:pt>
    <dgm:pt modelId="{23106E9B-1079-49AA-BC4B-C69FBE9E7367}">
      <dgm:prSet phldrT="[Texto]"/>
      <dgm:spPr/>
      <dgm:t>
        <a:bodyPr/>
        <a:lstStyle/>
        <a:p>
          <a:r>
            <a:rPr lang="es-ES" b="1"/>
            <a:t>Teleológica </a:t>
          </a:r>
        </a:p>
        <a:p>
          <a:r>
            <a:rPr lang="es-ES"/>
            <a:t>(objeto final y metas inmediatas)</a:t>
          </a:r>
          <a:endParaRPr lang="es-MX"/>
        </a:p>
      </dgm:t>
    </dgm:pt>
    <dgm:pt modelId="{0A7E2FC8-2FCE-4460-8A5F-C1BF3E7C296B}" type="parTrans" cxnId="{2E07BFFE-C342-41DB-A65E-4554A8973FF3}">
      <dgm:prSet/>
      <dgm:spPr/>
      <dgm:t>
        <a:bodyPr/>
        <a:lstStyle/>
        <a:p>
          <a:endParaRPr lang="es-MX"/>
        </a:p>
      </dgm:t>
    </dgm:pt>
    <dgm:pt modelId="{ED142886-FF40-49FE-900D-3A18CCEA8FA2}" type="sibTrans" cxnId="{2E07BFFE-C342-41DB-A65E-4554A8973FF3}">
      <dgm:prSet/>
      <dgm:spPr/>
      <dgm:t>
        <a:bodyPr/>
        <a:lstStyle/>
        <a:p>
          <a:endParaRPr lang="es-MX"/>
        </a:p>
      </dgm:t>
    </dgm:pt>
    <dgm:pt modelId="{98C34825-37B4-4555-8312-6F365FB6CB8F}">
      <dgm:prSet phldrT="[Texto]"/>
      <dgm:spPr/>
      <dgm:t>
        <a:bodyPr/>
        <a:lstStyle/>
        <a:p>
          <a:r>
            <a:rPr lang="es-ES" b="1"/>
            <a:t>Lógica</a:t>
          </a:r>
        </a:p>
        <a:p>
          <a:r>
            <a:rPr lang="es-ES"/>
            <a:t>(presupuestos y consecuencias </a:t>
          </a:r>
          <a:endParaRPr lang="es-MX"/>
        </a:p>
      </dgm:t>
    </dgm:pt>
    <dgm:pt modelId="{2C772BD3-4E79-47F8-A79A-9E4A398EF68C}" type="parTrans" cxnId="{26F39E6E-7A2F-4FA1-8187-A3564B1269C0}">
      <dgm:prSet/>
      <dgm:spPr/>
      <dgm:t>
        <a:bodyPr/>
        <a:lstStyle/>
        <a:p>
          <a:endParaRPr lang="es-MX"/>
        </a:p>
      </dgm:t>
    </dgm:pt>
    <dgm:pt modelId="{AAF36215-D744-488E-9D5B-92255C3F696D}" type="sibTrans" cxnId="{26F39E6E-7A2F-4FA1-8187-A3564B1269C0}">
      <dgm:prSet/>
      <dgm:spPr/>
      <dgm:t>
        <a:bodyPr/>
        <a:lstStyle/>
        <a:p>
          <a:endParaRPr lang="es-MX"/>
        </a:p>
      </dgm:t>
    </dgm:pt>
    <dgm:pt modelId="{9D6B7BBE-7DF0-47CA-AB59-FA201BEE608D}" type="pres">
      <dgm:prSet presAssocID="{5FA81F4C-E4DE-482B-8C49-53425B095683}" presName="compositeShape" presStyleCnt="0">
        <dgm:presLayoutVars>
          <dgm:chMax val="7"/>
          <dgm:dir/>
          <dgm:resizeHandles val="exact"/>
        </dgm:presLayoutVars>
      </dgm:prSet>
      <dgm:spPr/>
    </dgm:pt>
    <dgm:pt modelId="{A5BC3244-973F-48DF-BEDD-47B091B89F2C}" type="pres">
      <dgm:prSet presAssocID="{6ECD1C89-E612-4D7F-9D32-50653C0AED3B}" presName="circ1" presStyleLbl="vennNode1" presStyleIdx="0" presStyleCnt="3"/>
      <dgm:spPr/>
    </dgm:pt>
    <dgm:pt modelId="{5AE1FE12-5654-4068-9D59-7F4061CF250E}" type="pres">
      <dgm:prSet presAssocID="{6ECD1C89-E612-4D7F-9D32-50653C0AED3B}" presName="circ1Tx" presStyleLbl="revTx" presStyleIdx="0" presStyleCnt="0">
        <dgm:presLayoutVars>
          <dgm:chMax val="0"/>
          <dgm:chPref val="0"/>
          <dgm:bulletEnabled val="1"/>
        </dgm:presLayoutVars>
      </dgm:prSet>
      <dgm:spPr/>
    </dgm:pt>
    <dgm:pt modelId="{D3F65288-42D3-4BA1-9C45-D490394C0218}" type="pres">
      <dgm:prSet presAssocID="{23106E9B-1079-49AA-BC4B-C69FBE9E7367}" presName="circ2" presStyleLbl="vennNode1" presStyleIdx="1" presStyleCnt="3"/>
      <dgm:spPr/>
    </dgm:pt>
    <dgm:pt modelId="{26909680-9669-40C9-B498-287BB2681C75}" type="pres">
      <dgm:prSet presAssocID="{23106E9B-1079-49AA-BC4B-C69FBE9E7367}" presName="circ2Tx" presStyleLbl="revTx" presStyleIdx="0" presStyleCnt="0">
        <dgm:presLayoutVars>
          <dgm:chMax val="0"/>
          <dgm:chPref val="0"/>
          <dgm:bulletEnabled val="1"/>
        </dgm:presLayoutVars>
      </dgm:prSet>
      <dgm:spPr/>
    </dgm:pt>
    <dgm:pt modelId="{15010F29-2361-402C-8C44-8FE8386C00F3}" type="pres">
      <dgm:prSet presAssocID="{98C34825-37B4-4555-8312-6F365FB6CB8F}" presName="circ3" presStyleLbl="vennNode1" presStyleIdx="2" presStyleCnt="3"/>
      <dgm:spPr/>
    </dgm:pt>
    <dgm:pt modelId="{564AA0D5-FF3B-492F-8291-8F14F1433A0C}" type="pres">
      <dgm:prSet presAssocID="{98C34825-37B4-4555-8312-6F365FB6CB8F}" presName="circ3Tx" presStyleLbl="revTx" presStyleIdx="0" presStyleCnt="0">
        <dgm:presLayoutVars>
          <dgm:chMax val="0"/>
          <dgm:chPref val="0"/>
          <dgm:bulletEnabled val="1"/>
        </dgm:presLayoutVars>
      </dgm:prSet>
      <dgm:spPr/>
    </dgm:pt>
  </dgm:ptLst>
  <dgm:cxnLst>
    <dgm:cxn modelId="{5F573023-ABD9-44DE-A564-79DF4BA1DC70}" type="presOf" srcId="{6ECD1C89-E612-4D7F-9D32-50653C0AED3B}" destId="{A5BC3244-973F-48DF-BEDD-47B091B89F2C}" srcOrd="0" destOrd="0" presId="urn:microsoft.com/office/officeart/2005/8/layout/venn1"/>
    <dgm:cxn modelId="{7F6F8230-DCC7-4863-8E63-892B72301077}" type="presOf" srcId="{98C34825-37B4-4555-8312-6F365FB6CB8F}" destId="{15010F29-2361-402C-8C44-8FE8386C00F3}" srcOrd="0" destOrd="0" presId="urn:microsoft.com/office/officeart/2005/8/layout/venn1"/>
    <dgm:cxn modelId="{CF305A5D-CAC2-4B08-A545-793810285337}" type="presOf" srcId="{98C34825-37B4-4555-8312-6F365FB6CB8F}" destId="{564AA0D5-FF3B-492F-8291-8F14F1433A0C}" srcOrd="1" destOrd="0" presId="urn:microsoft.com/office/officeart/2005/8/layout/venn1"/>
    <dgm:cxn modelId="{ADB15E67-A740-42EB-947A-43C1B1E898AB}" srcId="{5FA81F4C-E4DE-482B-8C49-53425B095683}" destId="{6ECD1C89-E612-4D7F-9D32-50653C0AED3B}" srcOrd="0" destOrd="0" parTransId="{CB7FB278-C51D-4FF1-BB00-B9AD5625DEF5}" sibTransId="{B5AA0F9C-AEBB-430F-B18B-FAFE10668E4B}"/>
    <dgm:cxn modelId="{26F39E6E-7A2F-4FA1-8187-A3564B1269C0}" srcId="{5FA81F4C-E4DE-482B-8C49-53425B095683}" destId="{98C34825-37B4-4555-8312-6F365FB6CB8F}" srcOrd="2" destOrd="0" parTransId="{2C772BD3-4E79-47F8-A79A-9E4A398EF68C}" sibTransId="{AAF36215-D744-488E-9D5B-92255C3F696D}"/>
    <dgm:cxn modelId="{76FBEA71-D9E5-49DD-95B2-83FBFE45DF3B}" type="presOf" srcId="{23106E9B-1079-49AA-BC4B-C69FBE9E7367}" destId="{D3F65288-42D3-4BA1-9C45-D490394C0218}" srcOrd="0" destOrd="0" presId="urn:microsoft.com/office/officeart/2005/8/layout/venn1"/>
    <dgm:cxn modelId="{449E708E-D1BA-4357-B158-1529FDBC1A62}" type="presOf" srcId="{6ECD1C89-E612-4D7F-9D32-50653C0AED3B}" destId="{5AE1FE12-5654-4068-9D59-7F4061CF250E}" srcOrd="1" destOrd="0" presId="urn:microsoft.com/office/officeart/2005/8/layout/venn1"/>
    <dgm:cxn modelId="{82D6B7C2-6E6E-4F07-A94A-36EB9EF2C98C}" type="presOf" srcId="{23106E9B-1079-49AA-BC4B-C69FBE9E7367}" destId="{26909680-9669-40C9-B498-287BB2681C75}" srcOrd="1" destOrd="0" presId="urn:microsoft.com/office/officeart/2005/8/layout/venn1"/>
    <dgm:cxn modelId="{6AE83DEE-E51B-4C48-A99D-47925330578B}" type="presOf" srcId="{5FA81F4C-E4DE-482B-8C49-53425B095683}" destId="{9D6B7BBE-7DF0-47CA-AB59-FA201BEE608D}" srcOrd="0" destOrd="0" presId="urn:microsoft.com/office/officeart/2005/8/layout/venn1"/>
    <dgm:cxn modelId="{2E07BFFE-C342-41DB-A65E-4554A8973FF3}" srcId="{5FA81F4C-E4DE-482B-8C49-53425B095683}" destId="{23106E9B-1079-49AA-BC4B-C69FBE9E7367}" srcOrd="1" destOrd="0" parTransId="{0A7E2FC8-2FCE-4460-8A5F-C1BF3E7C296B}" sibTransId="{ED142886-FF40-49FE-900D-3A18CCEA8FA2}"/>
    <dgm:cxn modelId="{97BBA2DC-EBDD-42DC-9383-13E969E4E78D}" type="presParOf" srcId="{9D6B7BBE-7DF0-47CA-AB59-FA201BEE608D}" destId="{A5BC3244-973F-48DF-BEDD-47B091B89F2C}" srcOrd="0" destOrd="0" presId="urn:microsoft.com/office/officeart/2005/8/layout/venn1"/>
    <dgm:cxn modelId="{5EB469AA-64C8-44B9-BE8B-6B5248B36202}" type="presParOf" srcId="{9D6B7BBE-7DF0-47CA-AB59-FA201BEE608D}" destId="{5AE1FE12-5654-4068-9D59-7F4061CF250E}" srcOrd="1" destOrd="0" presId="urn:microsoft.com/office/officeart/2005/8/layout/venn1"/>
    <dgm:cxn modelId="{2CC078E7-69DA-4CC2-AC34-4113DA2C8455}" type="presParOf" srcId="{9D6B7BBE-7DF0-47CA-AB59-FA201BEE608D}" destId="{D3F65288-42D3-4BA1-9C45-D490394C0218}" srcOrd="2" destOrd="0" presId="urn:microsoft.com/office/officeart/2005/8/layout/venn1"/>
    <dgm:cxn modelId="{F63F2903-2AA5-4E60-820A-AC92D2879087}" type="presParOf" srcId="{9D6B7BBE-7DF0-47CA-AB59-FA201BEE608D}" destId="{26909680-9669-40C9-B498-287BB2681C75}" srcOrd="3" destOrd="0" presId="urn:microsoft.com/office/officeart/2005/8/layout/venn1"/>
    <dgm:cxn modelId="{73A0BAE8-DFF1-4835-908A-9847D95DDF10}" type="presParOf" srcId="{9D6B7BBE-7DF0-47CA-AB59-FA201BEE608D}" destId="{15010F29-2361-402C-8C44-8FE8386C00F3}" srcOrd="4" destOrd="0" presId="urn:microsoft.com/office/officeart/2005/8/layout/venn1"/>
    <dgm:cxn modelId="{46F6C8D8-8177-4542-BE8C-825DA6E07B1E}" type="presParOf" srcId="{9D6B7BBE-7DF0-47CA-AB59-FA201BEE608D}" destId="{564AA0D5-FF3B-492F-8291-8F14F1433A0C}"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174AD-1C9F-D349-B6E6-BB8B60EA9A50}">
      <dsp:nvSpPr>
        <dsp:cNvPr id="0" name=""/>
        <dsp:cNvSpPr/>
      </dsp:nvSpPr>
      <dsp:spPr>
        <a:xfrm>
          <a:off x="266916" y="0"/>
          <a:ext cx="3440110" cy="3440110"/>
        </a:xfrm>
        <a:prstGeom prst="ellipse">
          <a:avLst/>
        </a:prstGeom>
        <a:solidFill>
          <a:srgbClr val="00B050"/>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MX" sz="2000" kern="1200" dirty="0"/>
            <a:t>El proceso es un conjunto de actos, pero no desligados o independientes, sino de una sucesión de actos vinculados para cumplir un fin común: resolver el conflicto  </a:t>
          </a:r>
        </a:p>
      </dsp:txBody>
      <dsp:txXfrm>
        <a:off x="770708" y="503792"/>
        <a:ext cx="2432526" cy="2432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9CC8B-AEE8-44D8-879E-6600BB40BBFA}">
      <dsp:nvSpPr>
        <dsp:cNvPr id="0" name=""/>
        <dsp:cNvSpPr/>
      </dsp:nvSpPr>
      <dsp:spPr>
        <a:xfrm>
          <a:off x="3155452" y="2024"/>
          <a:ext cx="2054618" cy="1027309"/>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bliqueTopRight"/>
          <a:lightRig rig="threePt" dir="t"/>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cap="small" baseline="0"/>
            <a:t>Fundamento constitucional </a:t>
          </a:r>
        </a:p>
      </dsp:txBody>
      <dsp:txXfrm>
        <a:off x="3185541" y="32113"/>
        <a:ext cx="1994440" cy="967131"/>
      </dsp:txXfrm>
    </dsp:sp>
    <dsp:sp modelId="{C87E5298-2B66-4C0F-A305-3A83EFA8241F}">
      <dsp:nvSpPr>
        <dsp:cNvPr id="0" name=""/>
        <dsp:cNvSpPr/>
      </dsp:nvSpPr>
      <dsp:spPr>
        <a:xfrm rot="2700000">
          <a:off x="4634219" y="1323003"/>
          <a:ext cx="1071293" cy="359558"/>
        </a:xfrm>
        <a:prstGeom prst="leftRightArrow">
          <a:avLst>
            <a:gd name="adj1" fmla="val 60000"/>
            <a:gd name="adj2" fmla="val 50000"/>
          </a:avLst>
        </a:prstGeom>
        <a:gradFill rotWithShape="0">
          <a:gsLst>
            <a:gs pos="0">
              <a:schemeClr val="dk2">
                <a:tint val="60000"/>
                <a:hueOff val="0"/>
                <a:satOff val="0"/>
                <a:lumOff val="0"/>
                <a:alphaOff val="0"/>
                <a:tint val="96000"/>
                <a:lumMod val="100000"/>
              </a:schemeClr>
            </a:gs>
            <a:gs pos="78000">
              <a:schemeClr val="dk2">
                <a:tint val="6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bliqueTopRight"/>
          <a:lightRig rig="threePt" dir="t"/>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cap="small" baseline="0"/>
        </a:p>
      </dsp:txBody>
      <dsp:txXfrm>
        <a:off x="4742086" y="1394915"/>
        <a:ext cx="855559" cy="215734"/>
      </dsp:txXfrm>
    </dsp:sp>
    <dsp:sp modelId="{B776FC12-D9E7-446C-AF9B-EA97C5A9B133}">
      <dsp:nvSpPr>
        <dsp:cNvPr id="0" name=""/>
        <dsp:cNvSpPr/>
      </dsp:nvSpPr>
      <dsp:spPr>
        <a:xfrm>
          <a:off x="5129660" y="1976231"/>
          <a:ext cx="2054618" cy="1027309"/>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bliqueTopRight"/>
          <a:lightRig rig="threePt" dir="t"/>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cap="small" baseline="0"/>
            <a:t>Artículo 14 constitucional</a:t>
          </a:r>
        </a:p>
      </dsp:txBody>
      <dsp:txXfrm>
        <a:off x="5159749" y="2006320"/>
        <a:ext cx="1994440" cy="967131"/>
      </dsp:txXfrm>
    </dsp:sp>
    <dsp:sp modelId="{C55F0FE9-0064-47C9-AFB0-C72F9632F0FC}">
      <dsp:nvSpPr>
        <dsp:cNvPr id="0" name=""/>
        <dsp:cNvSpPr/>
      </dsp:nvSpPr>
      <dsp:spPr>
        <a:xfrm rot="8100000">
          <a:off x="4634219" y="3297211"/>
          <a:ext cx="1071293" cy="359558"/>
        </a:xfrm>
        <a:prstGeom prst="leftRightArrow">
          <a:avLst>
            <a:gd name="adj1" fmla="val 60000"/>
            <a:gd name="adj2" fmla="val 50000"/>
          </a:avLst>
        </a:prstGeom>
        <a:gradFill rotWithShape="0">
          <a:gsLst>
            <a:gs pos="0">
              <a:schemeClr val="dk2">
                <a:tint val="60000"/>
                <a:hueOff val="0"/>
                <a:satOff val="0"/>
                <a:lumOff val="0"/>
                <a:alphaOff val="0"/>
                <a:tint val="96000"/>
                <a:lumMod val="100000"/>
              </a:schemeClr>
            </a:gs>
            <a:gs pos="78000">
              <a:schemeClr val="dk2">
                <a:tint val="6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bliqueTopRight"/>
          <a:lightRig rig="threePt" dir="t"/>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rot="10800000">
        <a:off x="4742086" y="3369123"/>
        <a:ext cx="855559" cy="215734"/>
      </dsp:txXfrm>
    </dsp:sp>
    <dsp:sp modelId="{30063EF0-FAD7-4CE7-B6D3-79F9297CEFE1}">
      <dsp:nvSpPr>
        <dsp:cNvPr id="0" name=""/>
        <dsp:cNvSpPr/>
      </dsp:nvSpPr>
      <dsp:spPr>
        <a:xfrm>
          <a:off x="3155452" y="3950439"/>
          <a:ext cx="2054618" cy="1027309"/>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bliqueTopRight"/>
          <a:lightRig rig="threePt" dir="t"/>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cap="small" baseline="0"/>
            <a:t>Garantía de seguridad jurídica</a:t>
          </a:r>
        </a:p>
      </dsp:txBody>
      <dsp:txXfrm>
        <a:off x="3185541" y="3980528"/>
        <a:ext cx="1994440" cy="967131"/>
      </dsp:txXfrm>
    </dsp:sp>
    <dsp:sp modelId="{55CF91B4-404F-4771-BF89-83ACAABCA42F}">
      <dsp:nvSpPr>
        <dsp:cNvPr id="0" name=""/>
        <dsp:cNvSpPr/>
      </dsp:nvSpPr>
      <dsp:spPr>
        <a:xfrm rot="13500000">
          <a:off x="2660011" y="3297211"/>
          <a:ext cx="1071293" cy="359558"/>
        </a:xfrm>
        <a:prstGeom prst="leftRightArrow">
          <a:avLst>
            <a:gd name="adj1" fmla="val 60000"/>
            <a:gd name="adj2" fmla="val 50000"/>
          </a:avLst>
        </a:prstGeom>
        <a:gradFill rotWithShape="0">
          <a:gsLst>
            <a:gs pos="0">
              <a:schemeClr val="dk2">
                <a:tint val="60000"/>
                <a:hueOff val="0"/>
                <a:satOff val="0"/>
                <a:lumOff val="0"/>
                <a:alphaOff val="0"/>
                <a:tint val="96000"/>
                <a:lumMod val="100000"/>
              </a:schemeClr>
            </a:gs>
            <a:gs pos="78000">
              <a:schemeClr val="dk2">
                <a:tint val="6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bliqueTopRight"/>
          <a:lightRig rig="threePt" dir="t"/>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cap="small" baseline="0"/>
        </a:p>
      </dsp:txBody>
      <dsp:txXfrm rot="10800000">
        <a:off x="2767878" y="3369123"/>
        <a:ext cx="855559" cy="215734"/>
      </dsp:txXfrm>
    </dsp:sp>
    <dsp:sp modelId="{4F8EBCC1-2DFB-4F0F-AF00-C01B4E93F591}">
      <dsp:nvSpPr>
        <dsp:cNvPr id="0" name=""/>
        <dsp:cNvSpPr/>
      </dsp:nvSpPr>
      <dsp:spPr>
        <a:xfrm>
          <a:off x="1181245" y="1976231"/>
          <a:ext cx="2054618" cy="1027309"/>
        </a:xfrm>
        <a:prstGeom prst="roundRect">
          <a:avLst>
            <a:gd name="adj" fmla="val 10000"/>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bliqueTopRight"/>
          <a:lightRig rig="threePt" dir="t"/>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cap="small" baseline="0"/>
            <a:t>Garantía de audiencia  </a:t>
          </a:r>
        </a:p>
      </dsp:txBody>
      <dsp:txXfrm>
        <a:off x="1211334" y="2006320"/>
        <a:ext cx="1994440" cy="967131"/>
      </dsp:txXfrm>
    </dsp:sp>
    <dsp:sp modelId="{F949E10E-5202-4A87-A92D-E1C9E38A9FF2}">
      <dsp:nvSpPr>
        <dsp:cNvPr id="0" name=""/>
        <dsp:cNvSpPr/>
      </dsp:nvSpPr>
      <dsp:spPr>
        <a:xfrm rot="18900000">
          <a:off x="2660011" y="1323003"/>
          <a:ext cx="1071293" cy="359558"/>
        </a:xfrm>
        <a:prstGeom prst="leftRightArrow">
          <a:avLst>
            <a:gd name="adj1" fmla="val 60000"/>
            <a:gd name="adj2" fmla="val 50000"/>
          </a:avLst>
        </a:prstGeom>
        <a:gradFill rotWithShape="0">
          <a:gsLst>
            <a:gs pos="0">
              <a:schemeClr val="dk2">
                <a:tint val="60000"/>
                <a:hueOff val="0"/>
                <a:satOff val="0"/>
                <a:lumOff val="0"/>
                <a:alphaOff val="0"/>
                <a:tint val="96000"/>
                <a:lumMod val="100000"/>
              </a:schemeClr>
            </a:gs>
            <a:gs pos="78000">
              <a:schemeClr val="dk2">
                <a:tint val="6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bliqueTopRight"/>
          <a:lightRig rig="threePt" dir="t"/>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cap="small" baseline="0"/>
        </a:p>
      </dsp:txBody>
      <dsp:txXfrm>
        <a:off x="2767878" y="1394915"/>
        <a:ext cx="855559" cy="2157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012F9-DFE6-47E3-8FE8-947CA4637D24}">
      <dsp:nvSpPr>
        <dsp:cNvPr id="0" name=""/>
        <dsp:cNvSpPr/>
      </dsp:nvSpPr>
      <dsp:spPr>
        <a:xfrm>
          <a:off x="52234" y="12592"/>
          <a:ext cx="4614319" cy="1126333"/>
        </a:xfrm>
        <a:prstGeom prst="roundRect">
          <a:avLst>
            <a:gd name="adj" fmla="val 10000"/>
          </a:avLst>
        </a:prstGeom>
        <a:solidFill>
          <a:schemeClr val="accent5">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Que el afectado tenga conocimiento de la iniciación del procedimiento;</a:t>
          </a:r>
          <a:endParaRPr lang="es-ES" sz="1600" kern="1200" dirty="0"/>
        </a:p>
      </dsp:txBody>
      <dsp:txXfrm>
        <a:off x="85223" y="45581"/>
        <a:ext cx="3303742" cy="1060355"/>
      </dsp:txXfrm>
    </dsp:sp>
    <dsp:sp modelId="{5BAAAF76-E890-4815-A013-7B557C3169BA}">
      <dsp:nvSpPr>
        <dsp:cNvPr id="0" name=""/>
        <dsp:cNvSpPr/>
      </dsp:nvSpPr>
      <dsp:spPr>
        <a:xfrm>
          <a:off x="386449" y="1331121"/>
          <a:ext cx="4614319" cy="1126333"/>
        </a:xfrm>
        <a:prstGeom prst="roundRect">
          <a:avLst>
            <a:gd name="adj" fmla="val 10000"/>
          </a:avLst>
        </a:prstGeom>
        <a:solidFill>
          <a:schemeClr val="accent5">
            <a:hueOff val="-871962"/>
            <a:satOff val="5188"/>
            <a:lumOff val="2091"/>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a:t>La cuestión objeto de debate;</a:t>
          </a:r>
          <a:endParaRPr lang="es-ES" sz="1600" kern="1200"/>
        </a:p>
      </dsp:txBody>
      <dsp:txXfrm>
        <a:off x="419438" y="1364110"/>
        <a:ext cx="3429775" cy="1060355"/>
      </dsp:txXfrm>
    </dsp:sp>
    <dsp:sp modelId="{05060516-CB4E-42C7-AB84-EAC30A856DE2}">
      <dsp:nvSpPr>
        <dsp:cNvPr id="0" name=""/>
        <dsp:cNvSpPr/>
      </dsp:nvSpPr>
      <dsp:spPr>
        <a:xfrm>
          <a:off x="767130" y="2662242"/>
          <a:ext cx="4614319" cy="1126333"/>
        </a:xfrm>
        <a:prstGeom prst="roundRect">
          <a:avLst>
            <a:gd name="adj" fmla="val 10000"/>
          </a:avLst>
        </a:prstGeom>
        <a:solidFill>
          <a:schemeClr val="accent5">
            <a:hueOff val="-1743925"/>
            <a:satOff val="10375"/>
            <a:lumOff val="4183"/>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a:t>Que se le otorgue la posibilidad de presentar sus defensas;</a:t>
          </a:r>
          <a:endParaRPr lang="es-ES" sz="1600" kern="1200"/>
        </a:p>
      </dsp:txBody>
      <dsp:txXfrm>
        <a:off x="800119" y="2695231"/>
        <a:ext cx="3435543" cy="1060355"/>
      </dsp:txXfrm>
    </dsp:sp>
    <dsp:sp modelId="{39799449-AD5D-4D30-B7BC-2D635B182736}">
      <dsp:nvSpPr>
        <dsp:cNvPr id="0" name=""/>
        <dsp:cNvSpPr/>
      </dsp:nvSpPr>
      <dsp:spPr>
        <a:xfrm>
          <a:off x="1153579" y="3993363"/>
          <a:ext cx="4614319" cy="1126333"/>
        </a:xfrm>
        <a:prstGeom prst="roundRect">
          <a:avLst>
            <a:gd name="adj" fmla="val 10000"/>
          </a:avLst>
        </a:prstGeom>
        <a:solidFill>
          <a:schemeClr val="accent5">
            <a:hueOff val="-2615887"/>
            <a:satOff val="15563"/>
            <a:lumOff val="6274"/>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Dichas defensas serán comprobadas a través de un sistema de prueba que quien sostenga una cosa tenga la oportunidad de demostrarla;</a:t>
          </a:r>
          <a:endParaRPr lang="es-ES" sz="1600" kern="1200" dirty="0"/>
        </a:p>
      </dsp:txBody>
      <dsp:txXfrm>
        <a:off x="1186568" y="4026352"/>
        <a:ext cx="3429775" cy="1060355"/>
      </dsp:txXfrm>
    </dsp:sp>
    <dsp:sp modelId="{8C8CF280-F81A-4D50-9A65-54F59BD683F6}">
      <dsp:nvSpPr>
        <dsp:cNvPr id="0" name=""/>
        <dsp:cNvSpPr/>
      </dsp:nvSpPr>
      <dsp:spPr>
        <a:xfrm>
          <a:off x="3882202" y="862668"/>
          <a:ext cx="732116" cy="732116"/>
        </a:xfrm>
        <a:prstGeom prst="downArrow">
          <a:avLst>
            <a:gd name="adj1" fmla="val 55000"/>
            <a:gd name="adj2" fmla="val 45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a:off x="4046928" y="862668"/>
        <a:ext cx="402664" cy="550917"/>
      </dsp:txXfrm>
    </dsp:sp>
    <dsp:sp modelId="{B9F68B42-6286-4706-8FA1-2B3373B54040}">
      <dsp:nvSpPr>
        <dsp:cNvPr id="0" name=""/>
        <dsp:cNvSpPr/>
      </dsp:nvSpPr>
      <dsp:spPr>
        <a:xfrm>
          <a:off x="4268651" y="2193790"/>
          <a:ext cx="732116" cy="732116"/>
        </a:xfrm>
        <a:prstGeom prst="downArrow">
          <a:avLst>
            <a:gd name="adj1" fmla="val 55000"/>
            <a:gd name="adj2" fmla="val 45000"/>
          </a:avLst>
        </a:prstGeom>
        <a:solidFill>
          <a:schemeClr val="accent5">
            <a:tint val="40000"/>
            <a:alpha val="90000"/>
            <a:hueOff val="-957632"/>
            <a:satOff val="10105"/>
            <a:lumOff val="999"/>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a:off x="4433377" y="2193790"/>
        <a:ext cx="402664" cy="550917"/>
      </dsp:txXfrm>
    </dsp:sp>
    <dsp:sp modelId="{81375C39-A2D3-4F7F-A5B7-C0D6BDEDA133}">
      <dsp:nvSpPr>
        <dsp:cNvPr id="0" name=""/>
        <dsp:cNvSpPr/>
      </dsp:nvSpPr>
      <dsp:spPr>
        <a:xfrm>
          <a:off x="4649333" y="3524911"/>
          <a:ext cx="732116" cy="732116"/>
        </a:xfrm>
        <a:prstGeom prst="downArrow">
          <a:avLst>
            <a:gd name="adj1" fmla="val 55000"/>
            <a:gd name="adj2" fmla="val 45000"/>
          </a:avLst>
        </a:prstGeom>
        <a:solidFill>
          <a:schemeClr val="accent5">
            <a:tint val="40000"/>
            <a:alpha val="90000"/>
            <a:hueOff val="-1915263"/>
            <a:satOff val="20210"/>
            <a:lumOff val="199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a:off x="4814059" y="3524911"/>
        <a:ext cx="402664" cy="5509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F2DC1-00C1-49B5-ADEE-0D0A3C33CD5A}">
      <dsp:nvSpPr>
        <dsp:cNvPr id="0" name=""/>
        <dsp:cNvSpPr/>
      </dsp:nvSpPr>
      <dsp:spPr>
        <a:xfrm>
          <a:off x="0" y="0"/>
          <a:ext cx="5274227" cy="1469429"/>
        </a:xfrm>
        <a:prstGeom prst="roundRect">
          <a:avLst>
            <a:gd name="adj" fmla="val 1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a:t>Quien lo estime contrario cuente a su vez con el derecho de acreditar sus excepciones;</a:t>
          </a:r>
          <a:endParaRPr lang="es-ES" sz="1600" kern="1200"/>
        </a:p>
      </dsp:txBody>
      <dsp:txXfrm>
        <a:off x="43038" y="43038"/>
        <a:ext cx="3688598" cy="1383353"/>
      </dsp:txXfrm>
    </dsp:sp>
    <dsp:sp modelId="{70AF343A-91C3-48C2-8F78-31622CB2769B}">
      <dsp:nvSpPr>
        <dsp:cNvPr id="0" name=""/>
        <dsp:cNvSpPr/>
      </dsp:nvSpPr>
      <dsp:spPr>
        <a:xfrm>
          <a:off x="465373" y="1714334"/>
          <a:ext cx="5274227" cy="1469429"/>
        </a:xfrm>
        <a:prstGeom prst="roundRect">
          <a:avLst>
            <a:gd name="adj" fmla="val 1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a:t>Una vez concluida dicha etapa probatoria, se le dé oportunidad de formular las alegaciones correspondientes y, </a:t>
          </a:r>
          <a:endParaRPr lang="es-ES" sz="1600" kern="1200"/>
        </a:p>
      </dsp:txBody>
      <dsp:txXfrm>
        <a:off x="508411" y="1757372"/>
        <a:ext cx="3767649" cy="1383353"/>
      </dsp:txXfrm>
    </dsp:sp>
    <dsp:sp modelId="{1009DC61-91EA-4F95-A8D5-B6597B7A336A}">
      <dsp:nvSpPr>
        <dsp:cNvPr id="0" name=""/>
        <dsp:cNvSpPr/>
      </dsp:nvSpPr>
      <dsp:spPr>
        <a:xfrm>
          <a:off x="930746" y="3428669"/>
          <a:ext cx="5274227" cy="1469429"/>
        </a:xfrm>
        <a:prstGeom prst="roundRect">
          <a:avLst>
            <a:gd name="adj" fmla="val 1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a:t>Que el procedimiento iniciado concluya con una resolución que decida sobre las cuestiones debatidas.</a:t>
          </a:r>
          <a:endParaRPr lang="es-ES" sz="1600" kern="1200"/>
        </a:p>
      </dsp:txBody>
      <dsp:txXfrm>
        <a:off x="973784" y="3471707"/>
        <a:ext cx="3767649" cy="1383353"/>
      </dsp:txXfrm>
    </dsp:sp>
    <dsp:sp modelId="{8B690063-353E-41D5-B323-70BB1F61FD17}">
      <dsp:nvSpPr>
        <dsp:cNvPr id="0" name=""/>
        <dsp:cNvSpPr/>
      </dsp:nvSpPr>
      <dsp:spPr>
        <a:xfrm>
          <a:off x="4319098" y="1114317"/>
          <a:ext cx="955129" cy="955129"/>
        </a:xfrm>
        <a:prstGeom prst="downArrow">
          <a:avLst>
            <a:gd name="adj1" fmla="val 55000"/>
            <a:gd name="adj2" fmla="val 45000"/>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a:off x="4534002" y="1114317"/>
        <a:ext cx="525321" cy="718735"/>
      </dsp:txXfrm>
    </dsp:sp>
    <dsp:sp modelId="{81661B2F-8311-43BF-86FA-0971E9FB40E6}">
      <dsp:nvSpPr>
        <dsp:cNvPr id="0" name=""/>
        <dsp:cNvSpPr/>
      </dsp:nvSpPr>
      <dsp:spPr>
        <a:xfrm>
          <a:off x="4784471" y="2818855"/>
          <a:ext cx="955129" cy="955129"/>
        </a:xfrm>
        <a:prstGeom prst="downArrow">
          <a:avLst>
            <a:gd name="adj1" fmla="val 55000"/>
            <a:gd name="adj2" fmla="val 45000"/>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a:off x="4999375" y="2818855"/>
        <a:ext cx="525321" cy="7187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BC3244-973F-48DF-BEDD-47B091B89F2C}">
      <dsp:nvSpPr>
        <dsp:cNvPr id="0" name=""/>
        <dsp:cNvSpPr/>
      </dsp:nvSpPr>
      <dsp:spPr>
        <a:xfrm>
          <a:off x="978620" y="125397"/>
          <a:ext cx="2594437" cy="259443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s-ES" sz="1900" b="1" kern="1200" dirty="0"/>
            <a:t>Cronológica </a:t>
          </a:r>
        </a:p>
        <a:p>
          <a:pPr marL="0" lvl="0" indent="0" algn="ctr" defTabSz="844550">
            <a:lnSpc>
              <a:spcPct val="90000"/>
            </a:lnSpc>
            <a:spcBef>
              <a:spcPct val="0"/>
            </a:spcBef>
            <a:spcAft>
              <a:spcPct val="35000"/>
            </a:spcAft>
            <a:buNone/>
          </a:pPr>
          <a:r>
            <a:rPr lang="es-ES" sz="1900" kern="1200" dirty="0"/>
            <a:t>(tiempo, plazos, términos y etapas)</a:t>
          </a:r>
          <a:endParaRPr lang="es-MX" sz="1900" kern="1200" dirty="0"/>
        </a:p>
      </dsp:txBody>
      <dsp:txXfrm>
        <a:off x="1324545" y="579424"/>
        <a:ext cx="1902587" cy="1167496"/>
      </dsp:txXfrm>
    </dsp:sp>
    <dsp:sp modelId="{D3F65288-42D3-4BA1-9C45-D490394C0218}">
      <dsp:nvSpPr>
        <dsp:cNvPr id="0" name=""/>
        <dsp:cNvSpPr/>
      </dsp:nvSpPr>
      <dsp:spPr>
        <a:xfrm>
          <a:off x="1914780" y="1746921"/>
          <a:ext cx="2594437" cy="259443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s-ES" sz="1900" b="1" kern="1200"/>
            <a:t>Teleológica </a:t>
          </a:r>
        </a:p>
        <a:p>
          <a:pPr marL="0" lvl="0" indent="0" algn="ctr" defTabSz="844550">
            <a:lnSpc>
              <a:spcPct val="90000"/>
            </a:lnSpc>
            <a:spcBef>
              <a:spcPct val="0"/>
            </a:spcBef>
            <a:spcAft>
              <a:spcPct val="35000"/>
            </a:spcAft>
            <a:buNone/>
          </a:pPr>
          <a:r>
            <a:rPr lang="es-ES" sz="1900" kern="1200"/>
            <a:t>(objeto final y metas inmediatas)</a:t>
          </a:r>
          <a:endParaRPr lang="es-MX" sz="1900" kern="1200"/>
        </a:p>
      </dsp:txBody>
      <dsp:txXfrm>
        <a:off x="2708245" y="2417151"/>
        <a:ext cx="1556662" cy="1426940"/>
      </dsp:txXfrm>
    </dsp:sp>
    <dsp:sp modelId="{15010F29-2361-402C-8C44-8FE8386C00F3}">
      <dsp:nvSpPr>
        <dsp:cNvPr id="0" name=""/>
        <dsp:cNvSpPr/>
      </dsp:nvSpPr>
      <dsp:spPr>
        <a:xfrm>
          <a:off x="42461" y="1746921"/>
          <a:ext cx="2594437" cy="259443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s-ES" sz="1900" b="1" kern="1200"/>
            <a:t>Lógica</a:t>
          </a:r>
        </a:p>
        <a:p>
          <a:pPr marL="0" lvl="0" indent="0" algn="ctr" defTabSz="844550">
            <a:lnSpc>
              <a:spcPct val="90000"/>
            </a:lnSpc>
            <a:spcBef>
              <a:spcPct val="0"/>
            </a:spcBef>
            <a:spcAft>
              <a:spcPct val="35000"/>
            </a:spcAft>
            <a:buNone/>
          </a:pPr>
          <a:r>
            <a:rPr lang="es-ES" sz="1900" kern="1200"/>
            <a:t>(presupuestos y consecuencias </a:t>
          </a:r>
          <a:endParaRPr lang="es-MX" sz="1900" kern="1200"/>
        </a:p>
      </dsp:txBody>
      <dsp:txXfrm>
        <a:off x="286770" y="2417151"/>
        <a:ext cx="1556662" cy="142694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7E56D-7135-4CD9-8C41-2AA5583585CE}" type="datetimeFigureOut">
              <a:rPr lang="es-MX" smtClean="0"/>
              <a:t>27/10/2022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68977-9638-4288-8BCE-EE602A99E759}" type="slidenum">
              <a:rPr lang="es-MX" smtClean="0"/>
              <a:t>‹#›</a:t>
            </a:fld>
            <a:endParaRPr lang="es-MX"/>
          </a:p>
        </p:txBody>
      </p:sp>
    </p:spTree>
    <p:extLst>
      <p:ext uri="{BB962C8B-B14F-4D97-AF65-F5344CB8AC3E}">
        <p14:creationId xmlns:p14="http://schemas.microsoft.com/office/powerpoint/2010/main" val="164830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MX"/>
              <a:t>Haz clic para modificar el estilo de título del patrón</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MX"/>
              <a:t>Haz clic para editar el estilo de subtítulo del patrón</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38386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MX"/>
              <a:t>Haz clic para modificar el estilo de título del patrón</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04061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MX"/>
              <a:t>Haz clic para modificar el estilo de título del patrón</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MX"/>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22354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MX"/>
              <a:t>Haz clic para modificar el estilo de título del patrón</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79151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MX"/>
              <a:t>Haz clic para modificar el estilo de título del patrón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MX"/>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73114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MX"/>
              <a:t>Haz clic para modificar el estilo de título del patrón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MX"/>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83755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10"/>
          </p:nvPr>
        </p:nvSpPr>
        <p:spPr/>
        <p:txBody>
          <a:bodyPr/>
          <a:lstStyle/>
          <a:p>
            <a:fld id="{55C6B4A9-1611-4792-9094-5F34BCA07E0B}"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2048908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MX"/>
              <a:t>Haz clic para modificar el estilo de título del patrón</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3580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52302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MX"/>
              <a:t>Haz clic para modificar el estilo de título del patrón</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7419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5" name="Date Placeholder 4"/>
          <p:cNvSpPr>
            <a:spLocks noGrp="1"/>
          </p:cNvSpPr>
          <p:nvPr>
            <p:ph type="dt" sz="half" idx="10"/>
          </p:nvPr>
        </p:nvSpPr>
        <p:spPr/>
        <p:txBody>
          <a:bodyPr/>
          <a:lstStyle/>
          <a:p>
            <a:fld id="{EB712588-04B1-427B-82EE-E8DB90309F08}"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1351836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MX"/>
              <a:t>Haz clic para modificar el estilo de título del patrón</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5129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MX"/>
              <a:t>Haz clic para modificar el estilo de título del patrón</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5595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829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MX"/>
              <a:t>Haz clic para modificar el estilo de título del patrón</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1656264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MX"/>
              <a:t>Haz clic para modificar el estilo de título del patrón</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10/27/2022</a:t>
            </a:fld>
            <a:endParaRPr lang="en-US"/>
          </a:p>
        </p:txBody>
      </p:sp>
    </p:spTree>
    <p:extLst>
      <p:ext uri="{BB962C8B-B14F-4D97-AF65-F5344CB8AC3E}">
        <p14:creationId xmlns:p14="http://schemas.microsoft.com/office/powerpoint/2010/main" val="1202010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MX"/>
              <a:t>Haz clic para modificar el estilo de título del patrón</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10/27/2022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694111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Data" Target="../diagrams/data1.xml"/><Relationship Id="rId11" Type="http://schemas.openxmlformats.org/officeDocument/2006/relationships/hyperlink" Target="https://creativecommons.org/licenses/by-nc-sa/3.0/" TargetMode="External"/><Relationship Id="rId5" Type="http://schemas.openxmlformats.org/officeDocument/2006/relationships/hyperlink" Target="https://gesvin.wordpress.com/2018/07/07/56-rubricas-de-evaluacion-descargables-para-primaria-sitio/" TargetMode="External"/><Relationship Id="rId10" Type="http://schemas.microsoft.com/office/2007/relationships/diagramDrawing" Target="../diagrams/drawing1.xml"/><Relationship Id="rId4" Type="http://schemas.openxmlformats.org/officeDocument/2006/relationships/image" Target="../media/image1.jpeg"/><Relationship Id="rId9" Type="http://schemas.openxmlformats.org/officeDocument/2006/relationships/diagramColors" Target="../diagrams/colors1.xml"/><Relationship Id="rId1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1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ítulo 1">
            <a:extLst>
              <a:ext uri="{FF2B5EF4-FFF2-40B4-BE49-F238E27FC236}">
                <a16:creationId xmlns:a16="http://schemas.microsoft.com/office/drawing/2014/main" id="{820CD8C5-D440-A943-B540-A9EA74CE6ED1}"/>
              </a:ext>
            </a:extLst>
          </p:cNvPr>
          <p:cNvSpPr>
            <a:spLocks noGrp="1"/>
          </p:cNvSpPr>
          <p:nvPr>
            <p:ph type="title"/>
          </p:nvPr>
        </p:nvSpPr>
        <p:spPr>
          <a:xfrm>
            <a:off x="673754" y="643467"/>
            <a:ext cx="4203045" cy="1375608"/>
          </a:xfrm>
        </p:spPr>
        <p:txBody>
          <a:bodyPr anchor="ctr">
            <a:normAutofit/>
          </a:bodyPr>
          <a:lstStyle/>
          <a:p>
            <a:pPr algn="ctr"/>
            <a:r>
              <a:rPr lang="es-MX" sz="2800" dirty="0">
                <a:solidFill>
                  <a:schemeClr val="bg1"/>
                </a:solidFill>
              </a:rPr>
              <a:t>UNIDAD 2</a:t>
            </a:r>
            <a:br>
              <a:rPr lang="es-MX" sz="2800" dirty="0">
                <a:solidFill>
                  <a:schemeClr val="bg1"/>
                </a:solidFill>
              </a:rPr>
            </a:br>
            <a:r>
              <a:rPr lang="es-MX" sz="2800" dirty="0">
                <a:solidFill>
                  <a:schemeClr val="bg1"/>
                </a:solidFill>
              </a:rPr>
              <a:t>Fases Procedimentales</a:t>
            </a:r>
          </a:p>
        </p:txBody>
      </p:sp>
      <p:pic>
        <p:nvPicPr>
          <p:cNvPr id="8" name="Imagen 7">
            <a:extLst>
              <a:ext uri="{FF2B5EF4-FFF2-40B4-BE49-F238E27FC236}">
                <a16:creationId xmlns:a16="http://schemas.microsoft.com/office/drawing/2014/main" id="{08792FED-58E9-4B48-B0F2-AA2D79A808C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64534" y="2653836"/>
            <a:ext cx="5143500" cy="3640904"/>
          </a:xfrm>
          <a:prstGeom prst="rect">
            <a:avLst/>
          </a:prstGeom>
        </p:spPr>
      </p:pic>
      <p:sp>
        <p:nvSpPr>
          <p:cNvPr id="20" name="Isosceles Triangle 1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4" name="Marcador de contenido 3">
            <a:extLst>
              <a:ext uri="{FF2B5EF4-FFF2-40B4-BE49-F238E27FC236}">
                <a16:creationId xmlns:a16="http://schemas.microsoft.com/office/drawing/2014/main" id="{2F26AC0A-AC94-9648-898A-29A1AFB7D020}"/>
              </a:ext>
            </a:extLst>
          </p:cNvPr>
          <p:cNvGraphicFramePr>
            <a:graphicFrameLocks noGrp="1"/>
          </p:cNvGraphicFramePr>
          <p:nvPr>
            <p:ph idx="1"/>
            <p:extLst>
              <p:ext uri="{D42A27DB-BD31-4B8C-83A1-F6EECF244321}">
                <p14:modId xmlns:p14="http://schemas.microsoft.com/office/powerpoint/2010/main" val="3475158643"/>
              </p:ext>
            </p:extLst>
          </p:nvPr>
        </p:nvGraphicFramePr>
        <p:xfrm>
          <a:off x="673754" y="2160590"/>
          <a:ext cx="3973943" cy="34401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CuadroTexto 8">
            <a:extLst>
              <a:ext uri="{FF2B5EF4-FFF2-40B4-BE49-F238E27FC236}">
                <a16:creationId xmlns:a16="http://schemas.microsoft.com/office/drawing/2014/main" id="{E3C62FBD-B1A7-E244-AE64-86553DD6ABC1}"/>
              </a:ext>
            </a:extLst>
          </p:cNvPr>
          <p:cNvSpPr txBox="1"/>
          <p:nvPr/>
        </p:nvSpPr>
        <p:spPr>
          <a:xfrm>
            <a:off x="8518884" y="5043139"/>
            <a:ext cx="2720617"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s-MX" sz="700" b="0" i="0" u="none" strike="noStrike" kern="1200" cap="none" spc="0" normalizeH="0" baseline="0" noProof="0">
                <a:ln>
                  <a:noFill/>
                </a:ln>
                <a:solidFill>
                  <a:srgbClr val="FFFFFF"/>
                </a:solidFill>
                <a:effectLst/>
                <a:uLnTx/>
                <a:uFillTx/>
                <a:latin typeface="Trebuchet MS" panose="020B0603020202020204"/>
                <a:ea typeface="+mn-ea"/>
                <a:cs typeface="+mn-cs"/>
                <a:hlinkClick r:id="rId5" tooltip="https://gesvin.wordpress.com/2018/07/07/56-rubricas-de-evaluacion-descargables-para-primaria-sitio/">
                  <a:extLst>
                    <a:ext uri="{A12FA001-AC4F-418D-AE19-62706E023703}">
                      <ahyp:hlinkClr xmlns:ahyp="http://schemas.microsoft.com/office/drawing/2018/hyperlinkcolor" val="tx"/>
                    </a:ext>
                  </a:extLst>
                </a:hlinkClick>
              </a:rPr>
              <a:t>Esta foto</a:t>
            </a:r>
            <a:r>
              <a:rPr kumimoji="0" lang="es-MX" sz="700" b="0" i="0" u="none" strike="noStrike" kern="1200" cap="none" spc="0" normalizeH="0" baseline="0" noProof="0">
                <a:ln>
                  <a:noFill/>
                </a:ln>
                <a:solidFill>
                  <a:srgbClr val="FFFFFF"/>
                </a:solidFill>
                <a:effectLst/>
                <a:uLnTx/>
                <a:uFillTx/>
                <a:latin typeface="Trebuchet MS" panose="020B0603020202020204"/>
                <a:ea typeface="+mn-ea"/>
                <a:cs typeface="+mn-cs"/>
              </a:rPr>
              <a:t> de Autor desconocido está bajo licencia </a:t>
            </a:r>
            <a:r>
              <a:rPr kumimoji="0" lang="es-MX" sz="700" b="0" i="0" u="none" strike="noStrike" kern="1200" cap="none" spc="0" normalizeH="0" baseline="0" noProof="0">
                <a:ln>
                  <a:noFill/>
                </a:ln>
                <a:solidFill>
                  <a:srgbClr val="FFFFFF"/>
                </a:solidFill>
                <a:effectLst/>
                <a:uLnTx/>
                <a:uFillTx/>
                <a:latin typeface="Trebuchet MS" panose="020B0603020202020204"/>
                <a:ea typeface="+mn-ea"/>
                <a:cs typeface="+mn-cs"/>
                <a:hlinkClick r:id="rId11" tooltip="https://creativecommons.org/licenses/by-nc-sa/3.0/">
                  <a:extLst>
                    <a:ext uri="{A12FA001-AC4F-418D-AE19-62706E023703}">
                      <ahyp:hlinkClr xmlns:ahyp="http://schemas.microsoft.com/office/drawing/2018/hyperlinkcolor" val="tx"/>
                    </a:ext>
                  </a:extLst>
                </a:hlinkClick>
              </a:rPr>
              <a:t>CC BY-SA-NC</a:t>
            </a:r>
            <a:endParaRPr kumimoji="0" lang="es-MX" sz="7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10" name="Título 3">
            <a:extLst>
              <a:ext uri="{FF2B5EF4-FFF2-40B4-BE49-F238E27FC236}">
                <a16:creationId xmlns:a16="http://schemas.microsoft.com/office/drawing/2014/main" id="{D103A51F-86A1-4F30-84C6-FA02EFC4DDDA}"/>
              </a:ext>
            </a:extLst>
          </p:cNvPr>
          <p:cNvSpPr txBox="1">
            <a:spLocks/>
          </p:cNvSpPr>
          <p:nvPr/>
        </p:nvSpPr>
        <p:spPr>
          <a:xfrm>
            <a:off x="4647697" y="321858"/>
            <a:ext cx="8572782" cy="26538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br>
              <a:rPr lang="en-US" sz="1800" dirty="0"/>
            </a:br>
            <a:br>
              <a:rPr lang="en-US" sz="1800" dirty="0"/>
            </a:br>
            <a:br>
              <a:rPr lang="en-US" sz="1800" dirty="0"/>
            </a:br>
            <a:r>
              <a:rPr lang="en-US" sz="1800" b="1" dirty="0">
                <a:solidFill>
                  <a:schemeClr val="tx1"/>
                </a:solidFill>
              </a:rPr>
              <a:t>Universidad Nacional </a:t>
            </a:r>
            <a:r>
              <a:rPr lang="en-US" sz="1800" b="1" dirty="0" err="1">
                <a:solidFill>
                  <a:schemeClr val="tx1"/>
                </a:solidFill>
              </a:rPr>
              <a:t>Autónoma</a:t>
            </a:r>
            <a:r>
              <a:rPr lang="en-US" sz="1800" b="1" dirty="0">
                <a:solidFill>
                  <a:schemeClr val="tx1"/>
                </a:solidFill>
              </a:rPr>
              <a:t> de México</a:t>
            </a:r>
            <a:br>
              <a:rPr lang="en-US" sz="1800" dirty="0"/>
            </a:br>
            <a:r>
              <a:rPr lang="en-US" sz="1800" dirty="0" err="1">
                <a:solidFill>
                  <a:schemeClr val="tx1"/>
                </a:solidFill>
              </a:rPr>
              <a:t>Facultad</a:t>
            </a:r>
            <a:r>
              <a:rPr lang="en-US" sz="1800" dirty="0">
                <a:solidFill>
                  <a:schemeClr val="tx1"/>
                </a:solidFill>
              </a:rPr>
              <a:t> de Derecho</a:t>
            </a:r>
            <a:br>
              <a:rPr lang="en-US" sz="1800" dirty="0">
                <a:solidFill>
                  <a:schemeClr val="tx1"/>
                </a:solidFill>
              </a:rPr>
            </a:br>
            <a:r>
              <a:rPr lang="en-US" sz="1800" dirty="0" err="1">
                <a:solidFill>
                  <a:schemeClr val="tx1"/>
                </a:solidFill>
              </a:rPr>
              <a:t>Derecho</a:t>
            </a:r>
            <a:r>
              <a:rPr lang="en-US" sz="1800" dirty="0">
                <a:solidFill>
                  <a:schemeClr val="tx1"/>
                </a:solidFill>
              </a:rPr>
              <a:t> </a:t>
            </a:r>
            <a:r>
              <a:rPr lang="en-US" sz="1800" dirty="0" err="1">
                <a:solidFill>
                  <a:schemeClr val="tx1"/>
                </a:solidFill>
              </a:rPr>
              <a:t>Procesal</a:t>
            </a:r>
            <a:r>
              <a:rPr lang="en-US" sz="1800" dirty="0">
                <a:solidFill>
                  <a:schemeClr val="tx1"/>
                </a:solidFill>
              </a:rPr>
              <a:t> Civil</a:t>
            </a:r>
            <a:br>
              <a:rPr lang="en-US" sz="1800">
                <a:solidFill>
                  <a:schemeClr val="tx1"/>
                </a:solidFill>
              </a:rPr>
            </a:br>
            <a:r>
              <a:rPr lang="en-US" sz="1800">
                <a:solidFill>
                  <a:schemeClr val="tx1"/>
                </a:solidFill>
              </a:rPr>
              <a:t>Dr</a:t>
            </a:r>
            <a:r>
              <a:rPr lang="en-US" sz="1800" dirty="0">
                <a:solidFill>
                  <a:schemeClr val="tx1"/>
                </a:solidFill>
              </a:rPr>
              <a:t>. Hugo Carrasco </a:t>
            </a:r>
            <a:r>
              <a:rPr lang="en-US" sz="1800" dirty="0" err="1">
                <a:solidFill>
                  <a:schemeClr val="tx1"/>
                </a:solidFill>
              </a:rPr>
              <a:t>Soulé</a:t>
            </a:r>
            <a:br>
              <a:rPr lang="en-US" sz="1800" dirty="0">
                <a:solidFill>
                  <a:schemeClr val="tx1"/>
                </a:solidFill>
              </a:rPr>
            </a:br>
            <a:br>
              <a:rPr lang="en-US" sz="1800" dirty="0">
                <a:solidFill>
                  <a:schemeClr val="tx1"/>
                </a:solidFill>
              </a:rPr>
            </a:br>
            <a:endParaRPr lang="en-US" sz="1800" dirty="0">
              <a:solidFill>
                <a:schemeClr val="tx1"/>
              </a:solidFill>
            </a:endParaRPr>
          </a:p>
        </p:txBody>
      </p:sp>
      <p:pic>
        <p:nvPicPr>
          <p:cNvPr id="3" name="Picture 2">
            <a:extLst>
              <a:ext uri="{FF2B5EF4-FFF2-40B4-BE49-F238E27FC236}">
                <a16:creationId xmlns:a16="http://schemas.microsoft.com/office/drawing/2014/main" id="{4487DAA8-7133-407D-BD9E-006EBF5FB582}"/>
              </a:ext>
            </a:extLst>
          </p:cNvPr>
          <p:cNvPicPr>
            <a:picLocks noChangeAspect="1"/>
          </p:cNvPicPr>
          <p:nvPr/>
        </p:nvPicPr>
        <p:blipFill>
          <a:blip r:embed="rId12"/>
          <a:stretch>
            <a:fillRect/>
          </a:stretch>
        </p:blipFill>
        <p:spPr>
          <a:xfrm>
            <a:off x="6475130" y="195538"/>
            <a:ext cx="610354" cy="735444"/>
          </a:xfrm>
          <a:prstGeom prst="rect">
            <a:avLst/>
          </a:prstGeom>
        </p:spPr>
      </p:pic>
      <p:pic>
        <p:nvPicPr>
          <p:cNvPr id="5" name="Picture 4">
            <a:extLst>
              <a:ext uri="{FF2B5EF4-FFF2-40B4-BE49-F238E27FC236}">
                <a16:creationId xmlns:a16="http://schemas.microsoft.com/office/drawing/2014/main" id="{D719AC55-AE11-40D5-A444-7591290F03CD}"/>
              </a:ext>
            </a:extLst>
          </p:cNvPr>
          <p:cNvPicPr>
            <a:picLocks noChangeAspect="1"/>
          </p:cNvPicPr>
          <p:nvPr/>
        </p:nvPicPr>
        <p:blipFill>
          <a:blip r:embed="rId13"/>
          <a:stretch>
            <a:fillRect/>
          </a:stretch>
        </p:blipFill>
        <p:spPr>
          <a:xfrm>
            <a:off x="10642862" y="263927"/>
            <a:ext cx="596639" cy="680871"/>
          </a:xfrm>
          <a:prstGeom prst="rect">
            <a:avLst/>
          </a:prstGeom>
        </p:spPr>
      </p:pic>
      <p:pic>
        <p:nvPicPr>
          <p:cNvPr id="11" name="Audio 10">
            <a:hlinkClick r:id="" action="ppaction://media"/>
            <a:extLst>
              <a:ext uri="{FF2B5EF4-FFF2-40B4-BE49-F238E27FC236}">
                <a16:creationId xmlns:a16="http://schemas.microsoft.com/office/drawing/2014/main" id="{B6F2EC6C-EC1E-4064-A937-9CBC819B1BD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8197384"/>
      </p:ext>
    </p:extLst>
  </p:cSld>
  <p:clrMapOvr>
    <a:masterClrMapping/>
  </p:clrMapOvr>
  <mc:AlternateContent xmlns:mc="http://schemas.openxmlformats.org/markup-compatibility/2006" xmlns:p14="http://schemas.microsoft.com/office/powerpoint/2010/main">
    <mc:Choice Requires="p14">
      <p:transition spd="slow" p14:dur="2000" advTm="30845"/>
    </mc:Choice>
    <mc:Fallback xmlns="">
      <p:transition spd="slow" advTm="30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D60382-C14E-467A-950D-5897855EC0F1}"/>
              </a:ext>
            </a:extLst>
          </p:cNvPr>
          <p:cNvSpPr>
            <a:spLocks noGrp="1"/>
          </p:cNvSpPr>
          <p:nvPr>
            <p:ph type="title"/>
          </p:nvPr>
        </p:nvSpPr>
        <p:spPr>
          <a:xfrm>
            <a:off x="677333" y="314178"/>
            <a:ext cx="10983444" cy="1320800"/>
          </a:xfrm>
        </p:spPr>
        <p:txBody>
          <a:bodyPr>
            <a:normAutofit/>
          </a:bodyPr>
          <a:lstStyle/>
          <a:p>
            <a:r>
              <a:rPr lang="es-MX" sz="2800" b="1" dirty="0">
                <a:solidFill>
                  <a:schemeClr val="tx1"/>
                </a:solidFill>
                <a:effectLst>
                  <a:outerShdw blurRad="38100" dist="38100" dir="2700000" algn="tl">
                    <a:srgbClr val="000000">
                      <a:alpha val="43137"/>
                    </a:srgbClr>
                  </a:outerShdw>
                </a:effectLst>
              </a:rPr>
              <a:t>Fundamento constitucional de las Etapas Procesales </a:t>
            </a:r>
          </a:p>
        </p:txBody>
      </p:sp>
      <p:sp>
        <p:nvSpPr>
          <p:cNvPr id="3" name="Marcador de contenido 2">
            <a:extLst>
              <a:ext uri="{FF2B5EF4-FFF2-40B4-BE49-F238E27FC236}">
                <a16:creationId xmlns:a16="http://schemas.microsoft.com/office/drawing/2014/main" id="{80ED8961-6DC0-467F-A2A6-7FCC54ADBB01}"/>
              </a:ext>
            </a:extLst>
          </p:cNvPr>
          <p:cNvSpPr>
            <a:spLocks noGrp="1"/>
          </p:cNvSpPr>
          <p:nvPr>
            <p:ph idx="1"/>
          </p:nvPr>
        </p:nvSpPr>
        <p:spPr>
          <a:xfrm>
            <a:off x="442202" y="1174318"/>
            <a:ext cx="5470918" cy="4889084"/>
          </a:xfrm>
          <a:ln w="57150"/>
        </p:spPr>
        <p:style>
          <a:lnRef idx="2">
            <a:schemeClr val="dk1"/>
          </a:lnRef>
          <a:fillRef idx="1">
            <a:schemeClr val="lt1"/>
          </a:fillRef>
          <a:effectRef idx="0">
            <a:schemeClr val="dk1"/>
          </a:effectRef>
          <a:fontRef idx="minor">
            <a:schemeClr val="dk1"/>
          </a:fontRef>
        </p:style>
        <p:txBody>
          <a:bodyPr>
            <a:normAutofit fontScale="85000" lnSpcReduction="20000"/>
          </a:bodyPr>
          <a:lstStyle/>
          <a:p>
            <a:pPr algn="just"/>
            <a:endParaRPr lang="es-ES" dirty="0"/>
          </a:p>
          <a:p>
            <a:pPr algn="just"/>
            <a:r>
              <a:rPr lang="es-ES" dirty="0"/>
              <a:t>El art 14 constitucional dispone que nadie podrá ser privado de la libertad o de sus propiedades, posesiones o derechos sino </a:t>
            </a:r>
            <a:r>
              <a:rPr lang="es-ES" b="1" dirty="0"/>
              <a:t>mediante juicio seguido ante los tribunales previamente establecidos, en el que se cumplan las formalidades esenciales del procedimiento. </a:t>
            </a:r>
          </a:p>
          <a:p>
            <a:pPr algn="just"/>
            <a:r>
              <a:rPr lang="es-ES" dirty="0"/>
              <a:t>Esto quiere decir que para que pueda dictarse una sentencia en virtud de la cual se resuelva un conflicto entre particulares es imperativo constitucional que se cumpla la garantía de audiencia en un proceso. </a:t>
            </a:r>
            <a:endParaRPr lang="es-MX" dirty="0"/>
          </a:p>
          <a:p>
            <a:pPr algn="just"/>
            <a:r>
              <a:rPr lang="es-MX" i="1" dirty="0"/>
              <a:t>La audiencia previa constituye una garantía de seguridad jurídica para los gobernados, la cual impone la obligación a cargo de las autoridades, para que de manera previa al dictado de un acto de privación, cumplan con una serie de formalidades esenciales</a:t>
            </a:r>
            <a:r>
              <a:rPr lang="es-MX" dirty="0"/>
              <a:t>. Así… todo procedimiento o juicio ha de estar supeditado a que en su desarrollo se observen, ineludiblemente, distintas etapas que configuran la garantía formal de audiencia en favor de los gobernados. </a:t>
            </a:r>
          </a:p>
          <a:p>
            <a:pPr algn="just"/>
            <a:r>
              <a:rPr lang="es-MX" dirty="0"/>
              <a:t>De lo anterior se concluye que en el proceso se deben cumplir diversas etapas o fases a fin de estimar cumplida la garantía constitucional de audiencia previa. </a:t>
            </a:r>
            <a:endParaRPr lang="es-ES" dirty="0"/>
          </a:p>
        </p:txBody>
      </p:sp>
      <p:graphicFrame>
        <p:nvGraphicFramePr>
          <p:cNvPr id="4" name="1 Diagrama">
            <a:extLst>
              <a:ext uri="{FF2B5EF4-FFF2-40B4-BE49-F238E27FC236}">
                <a16:creationId xmlns:a16="http://schemas.microsoft.com/office/drawing/2014/main" id="{01568A38-C3D7-4FFD-AF48-74A86321F407}"/>
              </a:ext>
            </a:extLst>
          </p:cNvPr>
          <p:cNvGraphicFramePr/>
          <p:nvPr>
            <p:extLst>
              <p:ext uri="{D42A27DB-BD31-4B8C-83A1-F6EECF244321}">
                <p14:modId xmlns:p14="http://schemas.microsoft.com/office/powerpoint/2010/main" val="2477575782"/>
              </p:ext>
            </p:extLst>
          </p:nvPr>
        </p:nvGraphicFramePr>
        <p:xfrm>
          <a:off x="4900278" y="1083628"/>
          <a:ext cx="8365524" cy="4979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A448AFEC-8903-4DAA-AFC0-8424D79A55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56551209"/>
      </p:ext>
    </p:extLst>
  </p:cSld>
  <p:clrMapOvr>
    <a:masterClrMapping/>
  </p:clrMapOvr>
  <mc:AlternateContent xmlns:mc="http://schemas.openxmlformats.org/markup-compatibility/2006" xmlns:p14="http://schemas.microsoft.com/office/powerpoint/2010/main">
    <mc:Choice Requires="p14">
      <p:transition spd="slow" p14:dur="2000" advTm="74511"/>
    </mc:Choice>
    <mc:Fallback xmlns="">
      <p:transition spd="slow" advTm="74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BB544-5F84-6147-ADB2-87C29C4F0467}"/>
              </a:ext>
            </a:extLst>
          </p:cNvPr>
          <p:cNvSpPr>
            <a:spLocks noGrp="1"/>
          </p:cNvSpPr>
          <p:nvPr>
            <p:ph type="title"/>
          </p:nvPr>
        </p:nvSpPr>
        <p:spPr>
          <a:xfrm>
            <a:off x="130627" y="115135"/>
            <a:ext cx="9900050" cy="1320800"/>
          </a:xfrm>
        </p:spPr>
        <p:txBody>
          <a:bodyPr>
            <a:normAutofit/>
          </a:bodyPr>
          <a:lstStyle/>
          <a:p>
            <a:r>
              <a:rPr lang="es-MX" sz="2800" b="1" dirty="0">
                <a:solidFill>
                  <a:schemeClr val="tx1"/>
                </a:solidFill>
                <a:effectLst>
                  <a:outerShdw blurRad="38100" dist="38100" dir="2700000" algn="tl">
                    <a:srgbClr val="000000">
                      <a:alpha val="43137"/>
                    </a:srgbClr>
                  </a:outerShdw>
                </a:effectLst>
              </a:rPr>
              <a:t>Características de la garantía de audiencia </a:t>
            </a:r>
          </a:p>
        </p:txBody>
      </p:sp>
      <p:graphicFrame>
        <p:nvGraphicFramePr>
          <p:cNvPr id="4" name="1 Diagrama">
            <a:extLst>
              <a:ext uri="{FF2B5EF4-FFF2-40B4-BE49-F238E27FC236}">
                <a16:creationId xmlns:a16="http://schemas.microsoft.com/office/drawing/2014/main" id="{060598E2-248C-9F48-994F-F30B5128496D}"/>
              </a:ext>
            </a:extLst>
          </p:cNvPr>
          <p:cNvGraphicFramePr/>
          <p:nvPr>
            <p:extLst>
              <p:ext uri="{D42A27DB-BD31-4B8C-83A1-F6EECF244321}">
                <p14:modId xmlns:p14="http://schemas.microsoft.com/office/powerpoint/2010/main" val="131406304"/>
              </p:ext>
            </p:extLst>
          </p:nvPr>
        </p:nvGraphicFramePr>
        <p:xfrm>
          <a:off x="130627" y="1184366"/>
          <a:ext cx="5767899" cy="51196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2 Diagrama">
            <a:extLst>
              <a:ext uri="{FF2B5EF4-FFF2-40B4-BE49-F238E27FC236}">
                <a16:creationId xmlns:a16="http://schemas.microsoft.com/office/drawing/2014/main" id="{2F2F2623-58D6-6843-A4BB-D3CF72A6479B}"/>
              </a:ext>
            </a:extLst>
          </p:cNvPr>
          <p:cNvGraphicFramePr/>
          <p:nvPr>
            <p:extLst>
              <p:ext uri="{D42A27DB-BD31-4B8C-83A1-F6EECF244321}">
                <p14:modId xmlns:p14="http://schemas.microsoft.com/office/powerpoint/2010/main" val="1644500447"/>
              </p:ext>
            </p:extLst>
          </p:nvPr>
        </p:nvGraphicFramePr>
        <p:xfrm>
          <a:off x="5695838" y="1184366"/>
          <a:ext cx="6204974" cy="489809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Audio 2">
            <a:hlinkClick r:id="" action="ppaction://media"/>
            <a:extLst>
              <a:ext uri="{FF2B5EF4-FFF2-40B4-BE49-F238E27FC236}">
                <a16:creationId xmlns:a16="http://schemas.microsoft.com/office/drawing/2014/main" id="{47B97926-9616-4DC2-B18E-6252FBFD566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5904382"/>
      </p:ext>
    </p:extLst>
  </p:cSld>
  <p:clrMapOvr>
    <a:masterClrMapping/>
  </p:clrMapOvr>
  <mc:AlternateContent xmlns:mc="http://schemas.openxmlformats.org/markup-compatibility/2006" xmlns:p14="http://schemas.microsoft.com/office/powerpoint/2010/main">
    <mc:Choice Requires="p14">
      <p:transition spd="slow" p14:dur="2000" advTm="93335"/>
    </mc:Choice>
    <mc:Fallback xmlns="">
      <p:transition spd="slow" advTm="93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823043-BA54-4A60-9451-DE586F468583}"/>
              </a:ext>
            </a:extLst>
          </p:cNvPr>
          <p:cNvSpPr>
            <a:spLocks noGrp="1"/>
          </p:cNvSpPr>
          <p:nvPr>
            <p:ph type="title"/>
          </p:nvPr>
        </p:nvSpPr>
        <p:spPr>
          <a:xfrm>
            <a:off x="677333" y="295265"/>
            <a:ext cx="10199673" cy="915269"/>
          </a:xfrm>
        </p:spPr>
        <p:txBody>
          <a:bodyPr>
            <a:noAutofit/>
          </a:bodyPr>
          <a:lstStyle/>
          <a:p>
            <a:r>
              <a:rPr lang="es-ES" sz="2800" b="1" dirty="0">
                <a:solidFill>
                  <a:schemeClr val="tx1"/>
                </a:solidFill>
                <a:effectLst>
                  <a:outerShdw blurRad="38100" dist="38100" dir="2700000" algn="tl">
                    <a:srgbClr val="000000">
                      <a:alpha val="43137"/>
                    </a:srgbClr>
                  </a:outerShdw>
                </a:effectLst>
              </a:rPr>
              <a:t>Triple vinculación de los actos y hechos jurídico-procesales </a:t>
            </a:r>
            <a:endParaRPr lang="es-MX" sz="2800" b="1" dirty="0">
              <a:solidFill>
                <a:schemeClr val="tx1"/>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A07607CD-5D23-49D1-8560-A1F986F65EE9}"/>
              </a:ext>
            </a:extLst>
          </p:cNvPr>
          <p:cNvSpPr>
            <a:spLocks noGrp="1"/>
          </p:cNvSpPr>
          <p:nvPr>
            <p:ph idx="1"/>
          </p:nvPr>
        </p:nvSpPr>
        <p:spPr>
          <a:xfrm>
            <a:off x="1478835" y="1210534"/>
            <a:ext cx="8596668" cy="1385216"/>
          </a:xfrm>
        </p:spPr>
        <p:txBody>
          <a:bodyPr>
            <a:normAutofit lnSpcReduction="10000"/>
          </a:bodyPr>
          <a:lstStyle/>
          <a:p>
            <a:pPr algn="just"/>
            <a:r>
              <a:rPr lang="es-ES" dirty="0"/>
              <a:t>Cipriano Gómez Lara indica que </a:t>
            </a:r>
            <a:r>
              <a:rPr lang="es-ES" i="1" dirty="0"/>
              <a:t>el proceso se desarrolla a través de una pluralidad de actos y hechos jurídicos que se suceden en el tiempo</a:t>
            </a:r>
            <a:r>
              <a:rPr lang="es-ES" dirty="0"/>
              <a:t>.</a:t>
            </a:r>
          </a:p>
          <a:p>
            <a:pPr algn="just"/>
            <a:r>
              <a:rPr lang="es-ES" dirty="0"/>
              <a:t>Esta sucesión de actos y hechos tiene una triple vinculación entre sí:  </a:t>
            </a:r>
          </a:p>
          <a:p>
            <a:pPr marL="0" indent="0" algn="just">
              <a:buNone/>
            </a:pPr>
            <a:r>
              <a:rPr lang="es-ES" dirty="0"/>
              <a:t> </a:t>
            </a:r>
            <a:endParaRPr lang="es-MX" dirty="0"/>
          </a:p>
        </p:txBody>
      </p:sp>
      <p:graphicFrame>
        <p:nvGraphicFramePr>
          <p:cNvPr id="4" name="Diagrama 3">
            <a:extLst>
              <a:ext uri="{FF2B5EF4-FFF2-40B4-BE49-F238E27FC236}">
                <a16:creationId xmlns:a16="http://schemas.microsoft.com/office/drawing/2014/main" id="{EABA15C3-27F3-4F24-9131-E3CAAFE53DA5}"/>
              </a:ext>
            </a:extLst>
          </p:cNvPr>
          <p:cNvGraphicFramePr/>
          <p:nvPr>
            <p:extLst>
              <p:ext uri="{D42A27DB-BD31-4B8C-83A1-F6EECF244321}">
                <p14:modId xmlns:p14="http://schemas.microsoft.com/office/powerpoint/2010/main" val="428159788"/>
              </p:ext>
            </p:extLst>
          </p:nvPr>
        </p:nvGraphicFramePr>
        <p:xfrm>
          <a:off x="3543890" y="2420983"/>
          <a:ext cx="4551679" cy="44667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272DE96A-1A47-450C-A6AB-B09C33AD51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3716763"/>
      </p:ext>
    </p:extLst>
  </p:cSld>
  <p:clrMapOvr>
    <a:masterClrMapping/>
  </p:clrMapOvr>
  <mc:AlternateContent xmlns:mc="http://schemas.openxmlformats.org/markup-compatibility/2006" xmlns:p14="http://schemas.microsoft.com/office/powerpoint/2010/main">
    <mc:Choice Requires="p14">
      <p:transition spd="slow" p14:dur="2000" advTm="121557"/>
    </mc:Choice>
    <mc:Fallback xmlns="">
      <p:transition spd="slow" advTm="121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5682-FF50-40E8-948C-9F3AA6EBFA6C}"/>
              </a:ext>
            </a:extLst>
          </p:cNvPr>
          <p:cNvSpPr>
            <a:spLocks noGrp="1"/>
          </p:cNvSpPr>
          <p:nvPr>
            <p:ph type="title"/>
          </p:nvPr>
        </p:nvSpPr>
        <p:spPr>
          <a:xfrm>
            <a:off x="485746" y="2612571"/>
            <a:ext cx="9172060" cy="1320800"/>
          </a:xfrm>
          <a:ln w="57150">
            <a:solidFill>
              <a:schemeClr val="accent2"/>
            </a:solidFill>
          </a:ln>
        </p:spPr>
        <p:style>
          <a:lnRef idx="2">
            <a:schemeClr val="accent6"/>
          </a:lnRef>
          <a:fillRef idx="1">
            <a:schemeClr val="lt1"/>
          </a:fillRef>
          <a:effectRef idx="0">
            <a:schemeClr val="accent6"/>
          </a:effectRef>
          <a:fontRef idx="minor">
            <a:schemeClr val="dk1"/>
          </a:fontRef>
        </p:style>
        <p:txBody>
          <a:bodyPr>
            <a:noAutofit/>
          </a:bodyPr>
          <a:lstStyle/>
          <a:p>
            <a:pPr algn="just"/>
            <a:r>
              <a:rPr lang="es-ES_tradnl" sz="2800" b="1" dirty="0">
                <a:solidFill>
                  <a:schemeClr val="tx1"/>
                </a:solidFill>
              </a:rPr>
              <a:t>¿Qué ha sostenido el poder judicial federal respecto de los aspectos cronológicos, lógico y teleológicos que vinculan los actos jurídicos? </a:t>
            </a:r>
            <a:endParaRPr lang="es-MX" sz="2800" b="1" dirty="0">
              <a:solidFill>
                <a:schemeClr val="tx1"/>
              </a:solidFill>
            </a:endParaRPr>
          </a:p>
        </p:txBody>
      </p:sp>
      <p:pic>
        <p:nvPicPr>
          <p:cNvPr id="4" name="Audio 3">
            <a:hlinkClick r:id="" action="ppaction://media"/>
            <a:extLst>
              <a:ext uri="{FF2B5EF4-FFF2-40B4-BE49-F238E27FC236}">
                <a16:creationId xmlns:a16="http://schemas.microsoft.com/office/drawing/2014/main" id="{8BEAB845-C30F-4445-9C3E-BF26D8D6D2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9830019"/>
      </p:ext>
    </p:extLst>
  </p:cSld>
  <p:clrMapOvr>
    <a:masterClrMapping/>
  </p:clrMapOvr>
  <mc:AlternateContent xmlns:mc="http://schemas.openxmlformats.org/markup-compatibility/2006" xmlns:p14="http://schemas.microsoft.com/office/powerpoint/2010/main">
    <mc:Choice Requires="p14">
      <p:transition spd="slow" p14:dur="2000" advTm="132051"/>
    </mc:Choice>
    <mc:Fallback xmlns="">
      <p:transition spd="slow" advTm="132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774FF-6A79-4811-94D5-85A87379737E}"/>
              </a:ext>
            </a:extLst>
          </p:cNvPr>
          <p:cNvSpPr>
            <a:spLocks noGrp="1"/>
          </p:cNvSpPr>
          <p:nvPr>
            <p:ph type="title"/>
          </p:nvPr>
        </p:nvSpPr>
        <p:spPr/>
        <p:txBody>
          <a:bodyPr>
            <a:normAutofit/>
          </a:bodyPr>
          <a:lstStyle/>
          <a:p>
            <a:r>
              <a:rPr lang="es-ES" sz="2800" b="1" dirty="0">
                <a:solidFill>
                  <a:schemeClr val="tx1"/>
                </a:solidFill>
                <a:effectLst>
                  <a:outerShdw blurRad="38100" dist="38100" dir="2700000" algn="tl">
                    <a:srgbClr val="000000">
                      <a:alpha val="43137"/>
                    </a:srgbClr>
                  </a:outerShdw>
                </a:effectLst>
              </a:rPr>
              <a:t>Etapas procesales </a:t>
            </a:r>
            <a:endParaRPr lang="es-MX" sz="2800" b="1" dirty="0">
              <a:solidFill>
                <a:schemeClr val="tx1"/>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53319BF4-7133-4EF7-A7E2-197FCC5F99DE}"/>
              </a:ext>
            </a:extLst>
          </p:cNvPr>
          <p:cNvSpPr>
            <a:spLocks noGrp="1"/>
          </p:cNvSpPr>
          <p:nvPr>
            <p:ph idx="1"/>
          </p:nvPr>
        </p:nvSpPr>
        <p:spPr>
          <a:xfrm>
            <a:off x="677334" y="1584960"/>
            <a:ext cx="9468152" cy="3030584"/>
          </a:xfrm>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a:normAutofit/>
          </a:bodyPr>
          <a:lstStyle/>
          <a:p>
            <a:pPr algn="just"/>
            <a:r>
              <a:rPr lang="es-ES" sz="2000" dirty="0"/>
              <a:t>En conclusión, Giuseppe Chiovenda sostiene que </a:t>
            </a:r>
            <a:r>
              <a:rPr lang="es-ES" sz="2000" i="1" dirty="0"/>
              <a:t>el proceso es un conjunto de actos, pero no desligados e independientes, sino de una sucesión de actos coligados para lograr un fin común: resolver el conflicto aplicando al caso concreto planteado la actuación de la voluntad de la ley.</a:t>
            </a:r>
          </a:p>
          <a:p>
            <a:pPr algn="just"/>
            <a:r>
              <a:rPr lang="es-ES" sz="2000" dirty="0"/>
              <a:t>Tomando en consideración que los actos y hechos jurídicos se pueden ubicar en periodos perfectamente diferenciados debido a su vinculación, ya sea desde el aspecto teleológico, lógico o cronológico, es posible dividir el proceso por fases o etapas. </a:t>
            </a:r>
            <a:endParaRPr lang="es-MX" sz="2000" dirty="0"/>
          </a:p>
        </p:txBody>
      </p:sp>
      <p:pic>
        <p:nvPicPr>
          <p:cNvPr id="5" name="Audio 4">
            <a:hlinkClick r:id="" action="ppaction://media"/>
            <a:extLst>
              <a:ext uri="{FF2B5EF4-FFF2-40B4-BE49-F238E27FC236}">
                <a16:creationId xmlns:a16="http://schemas.microsoft.com/office/drawing/2014/main" id="{D47711B9-967A-4900-98BC-086B9B915B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6115935"/>
      </p:ext>
    </p:extLst>
  </p:cSld>
  <p:clrMapOvr>
    <a:masterClrMapping/>
  </p:clrMapOvr>
  <mc:AlternateContent xmlns:mc="http://schemas.openxmlformats.org/markup-compatibility/2006" xmlns:p14="http://schemas.microsoft.com/office/powerpoint/2010/main">
    <mc:Choice Requires="p14">
      <p:transition spd="slow" p14:dur="2000" advTm="36116"/>
    </mc:Choice>
    <mc:Fallback xmlns="">
      <p:transition spd="slow" advTm="3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1A8D0B3-D22A-4D00-9D86-3FD3FC70C75D}"/>
              </a:ext>
            </a:extLst>
          </p:cNvPr>
          <p:cNvGraphicFramePr>
            <a:graphicFrameLocks noGrp="1"/>
          </p:cNvGraphicFramePr>
          <p:nvPr>
            <p:extLst>
              <p:ext uri="{D42A27DB-BD31-4B8C-83A1-F6EECF244321}">
                <p14:modId xmlns:p14="http://schemas.microsoft.com/office/powerpoint/2010/main" val="1924993408"/>
              </p:ext>
            </p:extLst>
          </p:nvPr>
        </p:nvGraphicFramePr>
        <p:xfrm>
          <a:off x="165463" y="75231"/>
          <a:ext cx="11086010" cy="6621209"/>
        </p:xfrm>
        <a:graphic>
          <a:graphicData uri="http://schemas.openxmlformats.org/drawingml/2006/table">
            <a:tbl>
              <a:tblPr firstRow="1" bandRow="1">
                <a:tableStyleId>{2D5ABB26-0587-4C30-8999-92F81FD0307C}</a:tableStyleId>
              </a:tblPr>
              <a:tblGrid>
                <a:gridCol w="705149">
                  <a:extLst>
                    <a:ext uri="{9D8B030D-6E8A-4147-A177-3AD203B41FA5}">
                      <a16:colId xmlns:a16="http://schemas.microsoft.com/office/drawing/2014/main" val="1210967320"/>
                    </a:ext>
                  </a:extLst>
                </a:gridCol>
                <a:gridCol w="1044335">
                  <a:extLst>
                    <a:ext uri="{9D8B030D-6E8A-4147-A177-3AD203B41FA5}">
                      <a16:colId xmlns:a16="http://schemas.microsoft.com/office/drawing/2014/main" val="3194478987"/>
                    </a:ext>
                  </a:extLst>
                </a:gridCol>
                <a:gridCol w="1695928">
                  <a:extLst>
                    <a:ext uri="{9D8B030D-6E8A-4147-A177-3AD203B41FA5}">
                      <a16:colId xmlns:a16="http://schemas.microsoft.com/office/drawing/2014/main" val="1536993430"/>
                    </a:ext>
                  </a:extLst>
                </a:gridCol>
                <a:gridCol w="1713780">
                  <a:extLst>
                    <a:ext uri="{9D8B030D-6E8A-4147-A177-3AD203B41FA5}">
                      <a16:colId xmlns:a16="http://schemas.microsoft.com/office/drawing/2014/main" val="3970832169"/>
                    </a:ext>
                  </a:extLst>
                </a:gridCol>
                <a:gridCol w="4079150">
                  <a:extLst>
                    <a:ext uri="{9D8B030D-6E8A-4147-A177-3AD203B41FA5}">
                      <a16:colId xmlns:a16="http://schemas.microsoft.com/office/drawing/2014/main" val="2321666524"/>
                    </a:ext>
                  </a:extLst>
                </a:gridCol>
                <a:gridCol w="1847668">
                  <a:extLst>
                    <a:ext uri="{9D8B030D-6E8A-4147-A177-3AD203B41FA5}">
                      <a16:colId xmlns:a16="http://schemas.microsoft.com/office/drawing/2014/main" val="2199613005"/>
                    </a:ext>
                  </a:extLst>
                </a:gridCol>
              </a:tblGrid>
              <a:tr h="276258">
                <a:tc>
                  <a:txBody>
                    <a:bodyPr/>
                    <a:lstStyle/>
                    <a:p>
                      <a:endParaRPr lang="es-MX" sz="1000" dirty="0"/>
                    </a:p>
                  </a:txBody>
                  <a:tcPr/>
                </a:tc>
                <a:tc>
                  <a:txBody>
                    <a:bodyPr/>
                    <a:lstStyle/>
                    <a:p>
                      <a:endParaRPr lang="es-MX" sz="1000" b="1" dirty="0">
                        <a:solidFill>
                          <a:srgbClr val="00B0F0"/>
                        </a:solidFill>
                      </a:endParaRPr>
                    </a:p>
                  </a:txBody>
                  <a:tcPr/>
                </a:tc>
                <a:tc>
                  <a:txBody>
                    <a:bodyPr/>
                    <a:lstStyle/>
                    <a:p>
                      <a:endParaRPr lang="es-MX" sz="1000" b="1" dirty="0">
                        <a:solidFill>
                          <a:srgbClr val="00B0F0"/>
                        </a:solidFill>
                      </a:endParaRPr>
                    </a:p>
                  </a:txBody>
                  <a:tcPr/>
                </a:tc>
                <a:tc>
                  <a:txBody>
                    <a:bodyPr/>
                    <a:lstStyle/>
                    <a:p>
                      <a:endParaRPr lang="es-MX" sz="1000" b="1" dirty="0">
                        <a:solidFill>
                          <a:srgbClr val="00B0F0"/>
                        </a:solidFill>
                      </a:endParaRPr>
                    </a:p>
                  </a:txBody>
                  <a:tcPr/>
                </a:tc>
                <a:tc>
                  <a:txBody>
                    <a:bodyPr/>
                    <a:lstStyle/>
                    <a:p>
                      <a:r>
                        <a:rPr lang="es-ES_tradnl" sz="1000" b="1" dirty="0">
                          <a:solidFill>
                            <a:srgbClr val="00B0F0"/>
                          </a:solidFill>
                        </a:rPr>
                        <a:t>En general</a:t>
                      </a:r>
                      <a:endParaRPr lang="es-MX" sz="1000" b="1" dirty="0">
                        <a:solidFill>
                          <a:srgbClr val="00B0F0"/>
                        </a:solidFill>
                      </a:endParaRPr>
                    </a:p>
                  </a:txBody>
                  <a:tcPr/>
                </a:tc>
                <a:tc>
                  <a:txBody>
                    <a:bodyPr/>
                    <a:lstStyle/>
                    <a:p>
                      <a:endParaRPr lang="es-MX" sz="1000"/>
                    </a:p>
                  </a:txBody>
                  <a:tcPr/>
                </a:tc>
                <a:extLst>
                  <a:ext uri="{0D108BD9-81ED-4DB2-BD59-A6C34878D82A}">
                    <a16:rowId xmlns:a16="http://schemas.microsoft.com/office/drawing/2014/main" val="3924375188"/>
                  </a:ext>
                </a:extLst>
              </a:tr>
              <a:tr h="184819">
                <a:tc>
                  <a:txBody>
                    <a:bodyPr/>
                    <a:lstStyle/>
                    <a:p>
                      <a:endParaRPr lang="es-MX" sz="1000" dirty="0"/>
                    </a:p>
                  </a:txBody>
                  <a:tcPr/>
                </a:tc>
                <a:tc>
                  <a:txBody>
                    <a:bodyPr/>
                    <a:lstStyle/>
                    <a:p>
                      <a:endParaRPr lang="es-MX" sz="1000" b="1" dirty="0">
                        <a:solidFill>
                          <a:srgbClr val="00B0F0"/>
                        </a:solidFill>
                      </a:endParaRPr>
                    </a:p>
                  </a:txBody>
                  <a:tcPr/>
                </a:tc>
                <a:tc>
                  <a:txBody>
                    <a:bodyPr/>
                    <a:lstStyle/>
                    <a:p>
                      <a:endParaRPr lang="es-MX" sz="1000" b="1" dirty="0">
                        <a:solidFill>
                          <a:srgbClr val="00B0F0"/>
                        </a:solidFill>
                      </a:endParaRP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000" b="1" dirty="0">
                          <a:solidFill>
                            <a:srgbClr val="00B0F0"/>
                          </a:solidFill>
                        </a:rPr>
                        <a:t>Medios preparatorios del proceso</a:t>
                      </a:r>
                      <a:endParaRPr lang="es-MX" sz="1000" b="1" dirty="0">
                        <a:solidFill>
                          <a:srgbClr val="00B0F0"/>
                        </a:solidFill>
                      </a:endParaRPr>
                    </a:p>
                  </a:txBody>
                  <a:tcPr/>
                </a:tc>
                <a:tc>
                  <a:txBody>
                    <a:bodyPr/>
                    <a:lstStyle/>
                    <a:p>
                      <a:r>
                        <a:rPr lang="es-ES_tradnl" sz="1000" b="1" dirty="0">
                          <a:solidFill>
                            <a:srgbClr val="00B0F0"/>
                          </a:solidFill>
                        </a:rPr>
                        <a:t>Ejecutivo</a:t>
                      </a:r>
                      <a:endParaRPr lang="es-MX" sz="1000" b="1" dirty="0">
                        <a:solidFill>
                          <a:srgbClr val="00B0F0"/>
                        </a:solidFill>
                      </a:endParaRPr>
                    </a:p>
                  </a:txBody>
                  <a:tcPr/>
                </a:tc>
                <a:tc>
                  <a:txBody>
                    <a:bodyPr/>
                    <a:lstStyle/>
                    <a:p>
                      <a:endParaRPr lang="es-MX" sz="1000" dirty="0"/>
                    </a:p>
                  </a:txBody>
                  <a:tcPr/>
                </a:tc>
                <a:extLst>
                  <a:ext uri="{0D108BD9-81ED-4DB2-BD59-A6C34878D82A}">
                    <a16:rowId xmlns:a16="http://schemas.microsoft.com/office/drawing/2014/main" val="2098707138"/>
                  </a:ext>
                </a:extLst>
              </a:tr>
              <a:tr h="316655">
                <a:tc>
                  <a:txBody>
                    <a:bodyPr/>
                    <a:lstStyle/>
                    <a:p>
                      <a:endParaRPr lang="es-MX" sz="1000" dirty="0"/>
                    </a:p>
                  </a:txBody>
                  <a:tcPr/>
                </a:tc>
                <a:tc>
                  <a:txBody>
                    <a:bodyPr/>
                    <a:lstStyle/>
                    <a:p>
                      <a:endParaRPr lang="es-MX" sz="1000" b="1" dirty="0">
                        <a:solidFill>
                          <a:srgbClr val="00B0F0"/>
                        </a:solidFill>
                      </a:endParaRPr>
                    </a:p>
                  </a:txBody>
                  <a:tcPr/>
                </a:tc>
                <a:tc>
                  <a:txBody>
                    <a:bodyPr/>
                    <a:lstStyle/>
                    <a:p>
                      <a:endParaRPr lang="es-MX" sz="1000" b="1" dirty="0">
                        <a:solidFill>
                          <a:srgbClr val="00B0F0"/>
                        </a:solidFill>
                      </a:endParaRPr>
                    </a:p>
                  </a:txBody>
                  <a:tcPr/>
                </a:tc>
                <a:tc>
                  <a:txBody>
                    <a:bodyPr/>
                    <a:lstStyle/>
                    <a:p>
                      <a:pPr marL="171450" indent="-171450">
                        <a:buFont typeface="Arial" panose="020B0604020202020204" pitchFamily="34" charset="0"/>
                        <a:buChar char="•"/>
                      </a:pPr>
                      <a:endParaRPr lang="es-MX" sz="1000" b="1" dirty="0">
                        <a:solidFill>
                          <a:srgbClr val="00B0F0"/>
                        </a:solidFill>
                      </a:endParaRPr>
                    </a:p>
                  </a:txBody>
                  <a:tcPr/>
                </a:tc>
                <a:tc>
                  <a:txBody>
                    <a:bodyPr/>
                    <a:lstStyle/>
                    <a:p>
                      <a:r>
                        <a:rPr lang="es-ES_tradnl" sz="1000" b="1" dirty="0">
                          <a:solidFill>
                            <a:srgbClr val="00B0F0"/>
                          </a:solidFill>
                        </a:rPr>
                        <a:t>Arbitral</a:t>
                      </a:r>
                      <a:endParaRPr lang="es-MX" sz="1000" b="1" dirty="0">
                        <a:solidFill>
                          <a:srgbClr val="00B0F0"/>
                        </a:solidFill>
                      </a:endParaRPr>
                    </a:p>
                  </a:txBody>
                  <a:tcPr/>
                </a:tc>
                <a:tc>
                  <a:txBody>
                    <a:bodyPr/>
                    <a:lstStyle/>
                    <a:p>
                      <a:endParaRPr lang="es-MX" sz="1000" dirty="0"/>
                    </a:p>
                  </a:txBody>
                  <a:tcPr/>
                </a:tc>
                <a:extLst>
                  <a:ext uri="{0D108BD9-81ED-4DB2-BD59-A6C34878D82A}">
                    <a16:rowId xmlns:a16="http://schemas.microsoft.com/office/drawing/2014/main" val="2830852190"/>
                  </a:ext>
                </a:extLst>
              </a:tr>
              <a:tr h="330926">
                <a:tc>
                  <a:txBody>
                    <a:bodyPr/>
                    <a:lstStyle/>
                    <a:p>
                      <a:endParaRPr lang="es-MX" sz="1000" dirty="0"/>
                    </a:p>
                  </a:txBody>
                  <a:tcPr/>
                </a:tc>
                <a:tc>
                  <a:txBody>
                    <a:bodyPr/>
                    <a:lstStyle/>
                    <a:p>
                      <a:endParaRPr lang="es-MX" sz="1000" b="1" dirty="0">
                        <a:solidFill>
                          <a:srgbClr val="00B0F0"/>
                        </a:solidFill>
                      </a:endParaRPr>
                    </a:p>
                  </a:txBody>
                  <a:tcPr/>
                </a:tc>
                <a:tc>
                  <a:txBody>
                    <a:bodyPr/>
                    <a:lstStyle/>
                    <a:p>
                      <a:endParaRPr lang="es-MX" sz="1000" b="1" dirty="0">
                        <a:solidFill>
                          <a:srgbClr val="00B0F0"/>
                        </a:solidFill>
                      </a:endParaRPr>
                    </a:p>
                  </a:txBody>
                  <a:tcPr/>
                </a:tc>
                <a:tc>
                  <a:txBody>
                    <a:bodyPr/>
                    <a:lstStyle/>
                    <a:p>
                      <a:pPr marL="171450" indent="-171450">
                        <a:buFont typeface="Arial" panose="020B0604020202020204" pitchFamily="34" charset="0"/>
                        <a:buChar char="•"/>
                      </a:pPr>
                      <a:endParaRPr lang="es-MX" sz="1000" b="1" dirty="0">
                        <a:solidFill>
                          <a:srgbClr val="00B0F0"/>
                        </a:solidFill>
                      </a:endParaRPr>
                    </a:p>
                  </a:txBody>
                  <a:tcPr/>
                </a:tc>
                <a:tc>
                  <a:txBody>
                    <a:bodyPr/>
                    <a:lstStyle/>
                    <a:p>
                      <a:r>
                        <a:rPr lang="es-ES_tradnl" sz="1000" b="1" dirty="0">
                          <a:solidFill>
                            <a:srgbClr val="00B0F0"/>
                          </a:solidFill>
                        </a:rPr>
                        <a:t>Separación de personas</a:t>
                      </a:r>
                      <a:endParaRPr lang="es-MX" sz="1000" b="1" dirty="0">
                        <a:solidFill>
                          <a:srgbClr val="00B0F0"/>
                        </a:solidFill>
                      </a:endParaRPr>
                    </a:p>
                  </a:txBody>
                  <a:tcPr/>
                </a:tc>
                <a:tc>
                  <a:txBody>
                    <a:bodyPr/>
                    <a:lstStyle/>
                    <a:p>
                      <a:endParaRPr lang="es-MX" sz="1000" dirty="0"/>
                    </a:p>
                  </a:txBody>
                  <a:tcPr/>
                </a:tc>
                <a:extLst>
                  <a:ext uri="{0D108BD9-81ED-4DB2-BD59-A6C34878D82A}">
                    <a16:rowId xmlns:a16="http://schemas.microsoft.com/office/drawing/2014/main" val="271072422"/>
                  </a:ext>
                </a:extLst>
              </a:tr>
              <a:tr h="718850">
                <a:tc>
                  <a:txBody>
                    <a:bodyPr/>
                    <a:lstStyle/>
                    <a:p>
                      <a:endParaRPr lang="es-MX" sz="1000" dirty="0"/>
                    </a:p>
                  </a:txBody>
                  <a:tcPr/>
                </a:tc>
                <a:tc>
                  <a:txBody>
                    <a:bodyPr/>
                    <a:lstStyle/>
                    <a:p>
                      <a:endParaRPr lang="es-MX" sz="1000" b="1" dirty="0">
                        <a:solidFill>
                          <a:srgbClr val="00B0F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s-ES_tradnl" sz="1000" b="1" dirty="0">
                        <a:solidFill>
                          <a:srgbClr val="00B0F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_tradnl" sz="1000" b="1" dirty="0">
                        <a:solidFill>
                          <a:srgbClr val="00B0F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_tradnl" sz="1000" b="1" dirty="0">
                        <a:solidFill>
                          <a:srgbClr val="00B0F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_tradnl" sz="1000" b="1" dirty="0">
                          <a:solidFill>
                            <a:srgbClr val="00B0F0"/>
                          </a:solidFill>
                        </a:rPr>
                        <a:t>La fase previa o</a:t>
                      </a:r>
                      <a:endParaRPr lang="es-MX" sz="1000" b="1" dirty="0">
                        <a:solidFill>
                          <a:srgbClr val="00B0F0"/>
                        </a:solidFill>
                      </a:endParaRPr>
                    </a:p>
                  </a:txBody>
                  <a:tcPr/>
                </a:tc>
                <a:tc>
                  <a:txBody>
                    <a:bodyPr/>
                    <a:lstStyle/>
                    <a:p>
                      <a:pPr marL="171450" indent="-171450">
                        <a:buFont typeface="Arial" panose="020B0604020202020204" pitchFamily="34" charset="0"/>
                        <a:buChar char="•"/>
                      </a:pPr>
                      <a:endParaRPr lang="es-MX" sz="1000" b="1" dirty="0">
                        <a:solidFill>
                          <a:srgbClr val="00B0F0"/>
                        </a:solidFill>
                      </a:endParaRPr>
                    </a:p>
                  </a:txBody>
                  <a:tcPr/>
                </a:tc>
                <a:tc>
                  <a:txBody>
                    <a:bodyPr/>
                    <a:lstStyle/>
                    <a:p>
                      <a:endParaRPr lang="es-ES_tradnl" sz="1000" b="1" dirty="0">
                        <a:solidFill>
                          <a:srgbClr val="00B0F0"/>
                        </a:solidFill>
                      </a:endParaRPr>
                    </a:p>
                    <a:p>
                      <a:endParaRPr lang="es-MX" sz="1000" b="1" dirty="0">
                        <a:solidFill>
                          <a:srgbClr val="00B0F0"/>
                        </a:solidFill>
                      </a:endParaRPr>
                    </a:p>
                    <a:p>
                      <a:r>
                        <a:rPr lang="es-MX" sz="1000" b="1" dirty="0">
                          <a:solidFill>
                            <a:srgbClr val="00B0F0"/>
                          </a:solidFill>
                        </a:rPr>
                        <a:t>Arraigo</a:t>
                      </a:r>
                    </a:p>
                  </a:txBody>
                  <a:tcPr/>
                </a:tc>
                <a:tc>
                  <a:txBody>
                    <a:bodyPr/>
                    <a:lstStyle/>
                    <a:p>
                      <a:endParaRPr lang="es-MX" sz="1000" dirty="0"/>
                    </a:p>
                  </a:txBody>
                  <a:tcPr/>
                </a:tc>
                <a:extLst>
                  <a:ext uri="{0D108BD9-81ED-4DB2-BD59-A6C34878D82A}">
                    <a16:rowId xmlns:a16="http://schemas.microsoft.com/office/drawing/2014/main" val="146894768"/>
                  </a:ext>
                </a:extLst>
              </a:tr>
              <a:tr h="718850">
                <a:tc>
                  <a:txBody>
                    <a:bodyPr/>
                    <a:lstStyle/>
                    <a:p>
                      <a:endParaRPr lang="es-MX"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_tradnl" sz="1000" b="1" dirty="0">
                          <a:solidFill>
                            <a:srgbClr val="00B0F0"/>
                          </a:solidFill>
                        </a:rPr>
                        <a:t>Prejudicial</a:t>
                      </a:r>
                      <a:endParaRPr lang="es-MX" sz="1000" b="1" dirty="0">
                        <a:solidFill>
                          <a:srgbClr val="00B0F0"/>
                        </a:solidFill>
                      </a:endParaRPr>
                    </a:p>
                    <a:p>
                      <a:endParaRPr lang="es-MX" sz="1000" b="1" dirty="0">
                        <a:solidFill>
                          <a:srgbClr val="00B0F0"/>
                        </a:solidFill>
                      </a:endParaRPr>
                    </a:p>
                  </a:txBody>
                  <a:tcPr/>
                </a:tc>
                <a:tc>
                  <a:txBody>
                    <a:bodyPr/>
                    <a:lstStyle/>
                    <a:p>
                      <a:r>
                        <a:rPr lang="es-ES_tradnl" sz="1000" b="1" dirty="0">
                          <a:solidFill>
                            <a:srgbClr val="00B0F0"/>
                          </a:solidFill>
                        </a:rPr>
                        <a:t>preliminar al proceso puede hacerse consistir en:</a:t>
                      </a:r>
                      <a:endParaRPr lang="es-MX" sz="1000" b="1" dirty="0">
                        <a:solidFill>
                          <a:srgbClr val="00B0F0"/>
                        </a:solidFill>
                      </a:endParaRPr>
                    </a:p>
                  </a:txBody>
                  <a:tcPr/>
                </a:tc>
                <a:tc>
                  <a:txBody>
                    <a:bodyPr/>
                    <a:lstStyle/>
                    <a:p>
                      <a:pPr marL="171450" indent="-171450">
                        <a:buFont typeface="Arial" panose="020B0604020202020204" pitchFamily="34" charset="0"/>
                        <a:buChar char="•"/>
                      </a:pPr>
                      <a:r>
                        <a:rPr lang="es-ES_tradnl" sz="1000" b="1" dirty="0">
                          <a:solidFill>
                            <a:srgbClr val="00B0F0"/>
                          </a:solidFill>
                        </a:rPr>
                        <a:t>Medidas cautelares</a:t>
                      </a:r>
                      <a:endParaRPr lang="es-MX" sz="1000" b="1" dirty="0">
                        <a:solidFill>
                          <a:srgbClr val="00B0F0"/>
                        </a:solidFill>
                      </a:endParaRPr>
                    </a:p>
                  </a:txBody>
                  <a:tcPr/>
                </a:tc>
                <a:tc>
                  <a:txBody>
                    <a:bodyPr/>
                    <a:lstStyle/>
                    <a:p>
                      <a:r>
                        <a:rPr lang="es-ES_tradnl" sz="1000" b="1" dirty="0">
                          <a:solidFill>
                            <a:srgbClr val="00B0F0"/>
                          </a:solidFill>
                        </a:rPr>
                        <a:t>Secuestro provisional</a:t>
                      </a:r>
                    </a:p>
                    <a:p>
                      <a:endParaRPr lang="es-ES_tradnl" sz="1000" b="1" dirty="0">
                        <a:solidFill>
                          <a:srgbClr val="00B0F0"/>
                        </a:solidFill>
                      </a:endParaRPr>
                    </a:p>
                    <a:p>
                      <a:r>
                        <a:rPr lang="es-ES_tradnl" sz="1000" b="1" dirty="0">
                          <a:solidFill>
                            <a:srgbClr val="00B0F0"/>
                          </a:solidFill>
                        </a:rPr>
                        <a:t>Depósito de menores</a:t>
                      </a:r>
                    </a:p>
                    <a:p>
                      <a:endParaRPr lang="es-ES_tradnl" sz="1000" b="1" dirty="0">
                        <a:solidFill>
                          <a:srgbClr val="00B0F0"/>
                        </a:solidFill>
                      </a:endParaRPr>
                    </a:p>
                    <a:p>
                      <a:r>
                        <a:rPr lang="es-ES_tradnl" sz="1000" b="1" dirty="0">
                          <a:solidFill>
                            <a:srgbClr val="00B0F0"/>
                          </a:solidFill>
                        </a:rPr>
                        <a:t>Inscripción de la demanda en el Registro Público de la Propiedad</a:t>
                      </a:r>
                      <a:endParaRPr lang="es-MX" sz="1000" b="1" dirty="0">
                        <a:solidFill>
                          <a:srgbClr val="00B0F0"/>
                        </a:solidFill>
                      </a:endParaRPr>
                    </a:p>
                  </a:txBody>
                  <a:tcPr/>
                </a:tc>
                <a:tc>
                  <a:txBody>
                    <a:bodyPr/>
                    <a:lstStyle/>
                    <a:p>
                      <a:endParaRPr lang="es-MX" sz="1000" dirty="0"/>
                    </a:p>
                  </a:txBody>
                  <a:tcPr/>
                </a:tc>
                <a:extLst>
                  <a:ext uri="{0D108BD9-81ED-4DB2-BD59-A6C34878D82A}">
                    <a16:rowId xmlns:a16="http://schemas.microsoft.com/office/drawing/2014/main" val="853790335"/>
                  </a:ext>
                </a:extLst>
              </a:tr>
              <a:tr h="718850">
                <a:tc>
                  <a:txBody>
                    <a:bodyPr/>
                    <a:lstStyle/>
                    <a:p>
                      <a:endParaRPr lang="es-ES_tradnl" sz="1000" dirty="0"/>
                    </a:p>
                    <a:p>
                      <a:endParaRPr lang="es-ES_tradnl" sz="1000" dirty="0"/>
                    </a:p>
                    <a:p>
                      <a:r>
                        <a:rPr lang="es-ES_tradnl" sz="1000" dirty="0"/>
                        <a:t>Etapas</a:t>
                      </a:r>
                      <a:endParaRPr lang="es-MX" sz="1000" dirty="0"/>
                    </a:p>
                  </a:txBody>
                  <a:tcPr/>
                </a:tc>
                <a:tc>
                  <a:txBody>
                    <a:bodyPr/>
                    <a:lstStyle/>
                    <a:p>
                      <a:endParaRPr lang="es-MX" sz="1000" b="1" dirty="0">
                        <a:solidFill>
                          <a:srgbClr val="00B0F0"/>
                        </a:solidFill>
                      </a:endParaRPr>
                    </a:p>
                  </a:txBody>
                  <a:tcPr/>
                </a:tc>
                <a:tc>
                  <a:txBody>
                    <a:bodyPr/>
                    <a:lstStyle/>
                    <a:p>
                      <a:endParaRPr lang="es-MX" sz="1000" b="1" dirty="0">
                        <a:solidFill>
                          <a:srgbClr val="00B0F0"/>
                        </a:solidFill>
                      </a:endParaRPr>
                    </a:p>
                  </a:txBody>
                  <a:tcPr/>
                </a:tc>
                <a:tc>
                  <a:txBody>
                    <a:bodyPr/>
                    <a:lstStyle/>
                    <a:p>
                      <a:pPr marL="171450" indent="-171450">
                        <a:buFont typeface="Arial" panose="020B0604020202020204" pitchFamily="34" charset="0"/>
                        <a:buChar char="•"/>
                      </a:pPr>
                      <a:endParaRPr lang="es-ES_tradnl" sz="1000" b="1" dirty="0">
                        <a:solidFill>
                          <a:srgbClr val="00B0F0"/>
                        </a:solidFill>
                      </a:endParaRPr>
                    </a:p>
                    <a:p>
                      <a:pPr marL="171450" indent="-171450">
                        <a:buFont typeface="Arial" panose="020B0604020202020204" pitchFamily="34" charset="0"/>
                        <a:buChar char="•"/>
                      </a:pPr>
                      <a:endParaRPr lang="es-MX" sz="1000" b="1" dirty="0">
                        <a:solidFill>
                          <a:srgbClr val="00B0F0"/>
                        </a:solidFill>
                      </a:endParaRPr>
                    </a:p>
                    <a:p>
                      <a:pPr marL="171450" indent="-171450">
                        <a:buFont typeface="Arial" panose="020B0604020202020204" pitchFamily="34" charset="0"/>
                        <a:buChar char="•"/>
                      </a:pPr>
                      <a:r>
                        <a:rPr lang="es-MX" sz="1000" b="1" dirty="0">
                          <a:solidFill>
                            <a:srgbClr val="00B0F0"/>
                          </a:solidFill>
                        </a:rPr>
                        <a:t>Medio </a:t>
                      </a:r>
                      <a:r>
                        <a:rPr lang="es-MX" sz="1000" b="1" dirty="0" err="1">
                          <a:solidFill>
                            <a:srgbClr val="00B0F0"/>
                          </a:solidFill>
                        </a:rPr>
                        <a:t>provocatorios</a:t>
                      </a:r>
                      <a:endParaRPr lang="es-MX" sz="1000" b="1" dirty="0">
                        <a:solidFill>
                          <a:srgbClr val="00B0F0"/>
                        </a:solidFill>
                      </a:endParaRPr>
                    </a:p>
                  </a:txBody>
                  <a:tcPr/>
                </a:tc>
                <a:tc>
                  <a:txBody>
                    <a:bodyPr/>
                    <a:lstStyle/>
                    <a:p>
                      <a:endParaRPr lang="es-ES_tradnl" sz="1000" b="1" dirty="0">
                        <a:solidFill>
                          <a:srgbClr val="00B0F0"/>
                        </a:solidFill>
                      </a:endParaRPr>
                    </a:p>
                    <a:p>
                      <a:r>
                        <a:rPr lang="es-MX" sz="1000" b="1" dirty="0">
                          <a:solidFill>
                            <a:srgbClr val="00B0F0"/>
                          </a:solidFill>
                        </a:rPr>
                        <a:t>Diligencias preliminares de consignación</a:t>
                      </a:r>
                    </a:p>
                    <a:p>
                      <a:endParaRPr lang="es-MX" sz="1000" b="1" dirty="0">
                        <a:solidFill>
                          <a:srgbClr val="00B0F0"/>
                        </a:solidFill>
                      </a:endParaRPr>
                    </a:p>
                    <a:p>
                      <a:r>
                        <a:rPr lang="es-MX" sz="1000" b="1" dirty="0">
                          <a:solidFill>
                            <a:srgbClr val="00B0F0"/>
                          </a:solidFill>
                        </a:rPr>
                        <a:t>Acción de jactancia</a:t>
                      </a:r>
                    </a:p>
                  </a:txBody>
                  <a:tcPr/>
                </a:tc>
                <a:tc>
                  <a:txBody>
                    <a:bodyPr/>
                    <a:lstStyle/>
                    <a:p>
                      <a:endParaRPr lang="es-MX" sz="1000" dirty="0"/>
                    </a:p>
                  </a:txBody>
                  <a:tcPr/>
                </a:tc>
                <a:extLst>
                  <a:ext uri="{0D108BD9-81ED-4DB2-BD59-A6C34878D82A}">
                    <a16:rowId xmlns:a16="http://schemas.microsoft.com/office/drawing/2014/main" val="1986147944"/>
                  </a:ext>
                </a:extLst>
              </a:tr>
              <a:tr h="718850">
                <a:tc>
                  <a:txBody>
                    <a:bodyPr/>
                    <a:lstStyle/>
                    <a:p>
                      <a:endParaRPr lang="es-MX" sz="1000" dirty="0"/>
                    </a:p>
                  </a:txBody>
                  <a:tcPr/>
                </a:tc>
                <a:tc>
                  <a:txBody>
                    <a:bodyPr/>
                    <a:lstStyle/>
                    <a:p>
                      <a:endParaRPr lang="es-MX" sz="1000" b="1" dirty="0">
                        <a:solidFill>
                          <a:schemeClr val="accent5">
                            <a:lumMod val="75000"/>
                          </a:schemeClr>
                        </a:solidFill>
                      </a:endParaRPr>
                    </a:p>
                  </a:txBody>
                  <a:tcPr/>
                </a:tc>
                <a:tc>
                  <a:txBody>
                    <a:bodyPr/>
                    <a:lstStyle/>
                    <a:p>
                      <a:endParaRPr lang="es-MX" sz="1000" b="1" dirty="0">
                        <a:solidFill>
                          <a:schemeClr val="accent5">
                            <a:lumMod val="75000"/>
                          </a:schemeClr>
                        </a:solidFill>
                      </a:endParaRPr>
                    </a:p>
                  </a:txBody>
                  <a:tcPr/>
                </a:tc>
                <a:tc gridSpan="2">
                  <a:txBody>
                    <a:bodyPr/>
                    <a:lstStyle/>
                    <a:p>
                      <a:pPr marL="171450" indent="-171450">
                        <a:buFont typeface="Arial" panose="020B0604020202020204" pitchFamily="34" charset="0"/>
                        <a:buChar char="•"/>
                      </a:pPr>
                      <a:r>
                        <a:rPr lang="es-ES_tradnl" sz="1000" b="1" dirty="0">
                          <a:solidFill>
                            <a:schemeClr val="accent5">
                              <a:lumMod val="75000"/>
                            </a:schemeClr>
                          </a:solidFill>
                        </a:rPr>
                        <a:t>Fase expositiva o </a:t>
                      </a:r>
                      <a:r>
                        <a:rPr lang="es-ES_tradnl" sz="1000" b="1" dirty="0" err="1">
                          <a:solidFill>
                            <a:schemeClr val="accent5">
                              <a:lumMod val="75000"/>
                            </a:schemeClr>
                          </a:solidFill>
                        </a:rPr>
                        <a:t>postulatoria</a:t>
                      </a:r>
                      <a:endParaRPr lang="es-ES_tradnl" sz="1000" b="1" dirty="0">
                        <a:solidFill>
                          <a:schemeClr val="accent5">
                            <a:lumMod val="75000"/>
                          </a:schemeClr>
                        </a:solidFill>
                      </a:endParaRPr>
                    </a:p>
                    <a:p>
                      <a:pPr marL="171450" indent="-171450">
                        <a:buFont typeface="Arial" panose="020B0604020202020204" pitchFamily="34" charset="0"/>
                        <a:buChar char="•"/>
                      </a:pPr>
                      <a:endParaRPr lang="es-ES_tradnl" sz="1000" b="1" dirty="0">
                        <a:solidFill>
                          <a:schemeClr val="accent5">
                            <a:lumMod val="75000"/>
                          </a:schemeClr>
                        </a:solidFill>
                      </a:endParaRPr>
                    </a:p>
                    <a:p>
                      <a:pPr marL="171450" indent="-171450">
                        <a:buFont typeface="Arial" panose="020B0604020202020204" pitchFamily="34" charset="0"/>
                        <a:buChar char="•"/>
                      </a:pPr>
                      <a:r>
                        <a:rPr lang="es-ES_tradnl" sz="1000" b="1" dirty="0">
                          <a:solidFill>
                            <a:schemeClr val="accent5">
                              <a:lumMod val="75000"/>
                            </a:schemeClr>
                          </a:solidFill>
                        </a:rPr>
                        <a:t>                                                 Audiencia previa y de conciliación</a:t>
                      </a:r>
                      <a:endParaRPr lang="es-MX" sz="1000" b="1" dirty="0">
                        <a:solidFill>
                          <a:schemeClr val="accent5">
                            <a:lumMod val="75000"/>
                          </a:schemeClr>
                        </a:solidFill>
                      </a:endParaRPr>
                    </a:p>
                  </a:txBody>
                  <a:tcPr/>
                </a:tc>
                <a:tc hMerge="1">
                  <a:txBody>
                    <a:bodyPr/>
                    <a:lstStyle/>
                    <a:p>
                      <a:endParaRPr lang="es-MX" sz="1000" dirty="0"/>
                    </a:p>
                  </a:txBody>
                  <a:tcPr/>
                </a:tc>
                <a:tc>
                  <a:txBody>
                    <a:bodyPr/>
                    <a:lstStyle/>
                    <a:p>
                      <a:endParaRPr lang="es-MX" sz="1000" dirty="0"/>
                    </a:p>
                  </a:txBody>
                  <a:tcPr/>
                </a:tc>
                <a:extLst>
                  <a:ext uri="{0D108BD9-81ED-4DB2-BD59-A6C34878D82A}">
                    <a16:rowId xmlns:a16="http://schemas.microsoft.com/office/drawing/2014/main" val="2110310105"/>
                  </a:ext>
                </a:extLst>
              </a:tr>
              <a:tr h="718850">
                <a:tc>
                  <a:txBody>
                    <a:bodyPr/>
                    <a:lstStyle/>
                    <a:p>
                      <a:endParaRPr lang="es-MX" sz="1000"/>
                    </a:p>
                  </a:txBody>
                  <a:tcPr/>
                </a:tc>
                <a:tc>
                  <a:txBody>
                    <a:bodyPr/>
                    <a:lstStyle/>
                    <a:p>
                      <a:endParaRPr lang="es-MX" sz="1000" b="1" dirty="0">
                        <a:solidFill>
                          <a:schemeClr val="accent5">
                            <a:lumMod val="75000"/>
                          </a:schemeClr>
                        </a:solidFill>
                      </a:endParaRPr>
                    </a:p>
                  </a:txBody>
                  <a:tcPr/>
                </a:tc>
                <a:tc>
                  <a:txBody>
                    <a:bodyPr/>
                    <a:lstStyle/>
                    <a:p>
                      <a:r>
                        <a:rPr lang="es-ES_tradnl" sz="1000" b="1" dirty="0">
                          <a:solidFill>
                            <a:schemeClr val="accent5">
                              <a:lumMod val="75000"/>
                            </a:schemeClr>
                          </a:solidFill>
                        </a:rPr>
                        <a:t>Instrucción</a:t>
                      </a:r>
                      <a:endParaRPr lang="es-MX" sz="1000" b="1" dirty="0">
                        <a:solidFill>
                          <a:schemeClr val="accent5">
                            <a:lumMod val="75000"/>
                          </a:schemeClr>
                        </a:solidFill>
                      </a:endParaRPr>
                    </a:p>
                  </a:txBody>
                  <a:tcPr/>
                </a:tc>
                <a:tc>
                  <a:txBody>
                    <a:bodyPr/>
                    <a:lstStyle/>
                    <a:p>
                      <a:pPr marL="171450" indent="-171450">
                        <a:buFont typeface="Arial" panose="020B0604020202020204" pitchFamily="34" charset="0"/>
                        <a:buChar char="•"/>
                      </a:pPr>
                      <a:endParaRPr lang="es-ES_tradnl" sz="1000" b="1" dirty="0">
                        <a:solidFill>
                          <a:schemeClr val="accent5">
                            <a:lumMod val="75000"/>
                          </a:schemeClr>
                        </a:solidFill>
                      </a:endParaRPr>
                    </a:p>
                    <a:p>
                      <a:pPr marL="171450" indent="-171450">
                        <a:buFont typeface="Arial" panose="020B0604020202020204" pitchFamily="34" charset="0"/>
                        <a:buChar char="•"/>
                      </a:pPr>
                      <a:r>
                        <a:rPr lang="es-MX" sz="1000" b="1" dirty="0">
                          <a:solidFill>
                            <a:schemeClr val="accent5">
                              <a:lumMod val="75000"/>
                            </a:schemeClr>
                          </a:solidFill>
                        </a:rPr>
                        <a:t>Fase probatoria o demostrativa</a:t>
                      </a:r>
                    </a:p>
                  </a:txBody>
                  <a:tcPr/>
                </a:tc>
                <a:tc>
                  <a:txBody>
                    <a:bodyPr/>
                    <a:lstStyle/>
                    <a:p>
                      <a:pPr marL="171450" indent="-171450">
                        <a:buFont typeface="Arial" panose="020B0604020202020204" pitchFamily="34" charset="0"/>
                        <a:buChar char="•"/>
                      </a:pPr>
                      <a:r>
                        <a:rPr lang="es-ES_tradnl" sz="1000" dirty="0"/>
                        <a:t>Ofrecimiento</a:t>
                      </a:r>
                    </a:p>
                    <a:p>
                      <a:pPr marL="171450" indent="-171450">
                        <a:buFont typeface="Arial" panose="020B0604020202020204" pitchFamily="34" charset="0"/>
                        <a:buChar char="•"/>
                      </a:pPr>
                      <a:r>
                        <a:rPr lang="es-ES_tradnl" sz="1000" dirty="0"/>
                        <a:t>Admisión</a:t>
                      </a:r>
                    </a:p>
                    <a:p>
                      <a:pPr marL="171450" indent="-171450">
                        <a:buFont typeface="Arial" panose="020B0604020202020204" pitchFamily="34" charset="0"/>
                        <a:buChar char="•"/>
                      </a:pPr>
                      <a:r>
                        <a:rPr lang="es-ES_tradnl" sz="1000" dirty="0"/>
                        <a:t>Preparación</a:t>
                      </a:r>
                    </a:p>
                    <a:p>
                      <a:pPr marL="171450" indent="-171450">
                        <a:buFont typeface="Arial" panose="020B0604020202020204" pitchFamily="34" charset="0"/>
                        <a:buChar char="•"/>
                      </a:pPr>
                      <a:r>
                        <a:rPr lang="es-ES_tradnl" sz="1000" dirty="0"/>
                        <a:t>Desahogo</a:t>
                      </a:r>
                      <a:endParaRPr lang="es-MX" sz="1000" dirty="0"/>
                    </a:p>
                  </a:txBody>
                  <a:tcPr/>
                </a:tc>
                <a:tc>
                  <a:txBody>
                    <a:bodyPr/>
                    <a:lstStyle/>
                    <a:p>
                      <a:endParaRPr lang="es-MX" sz="1000"/>
                    </a:p>
                  </a:txBody>
                  <a:tcPr/>
                </a:tc>
                <a:extLst>
                  <a:ext uri="{0D108BD9-81ED-4DB2-BD59-A6C34878D82A}">
                    <a16:rowId xmlns:a16="http://schemas.microsoft.com/office/drawing/2014/main" val="2951936579"/>
                  </a:ext>
                </a:extLst>
              </a:tr>
              <a:tr h="718850">
                <a:tc>
                  <a:txBody>
                    <a:bodyPr/>
                    <a:lstStyle/>
                    <a:p>
                      <a:endParaRPr lang="es-MX" sz="1000"/>
                    </a:p>
                  </a:txBody>
                  <a:tcPr/>
                </a:tc>
                <a:tc>
                  <a:txBody>
                    <a:bodyPr/>
                    <a:lstStyle/>
                    <a:p>
                      <a:r>
                        <a:rPr lang="es-ES_tradnl" sz="1000" b="1" dirty="0">
                          <a:solidFill>
                            <a:schemeClr val="accent5">
                              <a:lumMod val="75000"/>
                            </a:schemeClr>
                          </a:solidFill>
                        </a:rPr>
                        <a:t>En el proceso</a:t>
                      </a:r>
                      <a:endParaRPr lang="es-MX" sz="1000" b="1" dirty="0">
                        <a:solidFill>
                          <a:schemeClr val="accent5">
                            <a:lumMod val="75000"/>
                          </a:schemeClr>
                        </a:solidFill>
                      </a:endParaRPr>
                    </a:p>
                  </a:txBody>
                  <a:tcPr/>
                </a:tc>
                <a:tc>
                  <a:txBody>
                    <a:bodyPr/>
                    <a:lstStyle/>
                    <a:p>
                      <a:endParaRPr lang="es-MX" sz="1000" b="1" dirty="0">
                        <a:solidFill>
                          <a:schemeClr val="accent5">
                            <a:lumMod val="75000"/>
                          </a:schemeClr>
                        </a:solidFill>
                      </a:endParaRPr>
                    </a:p>
                  </a:txBody>
                  <a:tcPr/>
                </a:tc>
                <a:tc gridSpan="2">
                  <a:txBody>
                    <a:bodyPr/>
                    <a:lstStyle/>
                    <a:p>
                      <a:pPr marL="171450" indent="-171450">
                        <a:buFont typeface="Arial" panose="020B0604020202020204" pitchFamily="34" charset="0"/>
                        <a:buChar char="•"/>
                      </a:pPr>
                      <a:r>
                        <a:rPr lang="es-ES_tradnl" sz="1000" b="1" dirty="0">
                          <a:solidFill>
                            <a:schemeClr val="accent5">
                              <a:lumMod val="75000"/>
                            </a:schemeClr>
                          </a:solidFill>
                        </a:rPr>
                        <a:t>                                                 Audiencia de pruebas y alegatos</a:t>
                      </a:r>
                    </a:p>
                    <a:p>
                      <a:pPr marL="171450" indent="-171450">
                        <a:buFont typeface="Arial" panose="020B0604020202020204" pitchFamily="34" charset="0"/>
                        <a:buChar char="•"/>
                      </a:pPr>
                      <a:endParaRPr lang="es-MX" sz="1000" b="1" dirty="0">
                        <a:solidFill>
                          <a:schemeClr val="accent5">
                            <a:lumMod val="75000"/>
                          </a:schemeClr>
                        </a:solidFill>
                      </a:endParaRPr>
                    </a:p>
                    <a:p>
                      <a:pPr marL="171450" indent="-171450">
                        <a:buFont typeface="Arial" panose="020B0604020202020204" pitchFamily="34" charset="0"/>
                        <a:buChar char="•"/>
                      </a:pPr>
                      <a:r>
                        <a:rPr lang="es-MX" sz="1000" b="1" dirty="0">
                          <a:solidFill>
                            <a:schemeClr val="accent5">
                              <a:lumMod val="75000"/>
                            </a:schemeClr>
                          </a:solidFill>
                        </a:rPr>
                        <a:t>Fase conclusiva y de alegatos</a:t>
                      </a:r>
                    </a:p>
                  </a:txBody>
                  <a:tcPr/>
                </a:tc>
                <a:tc hMerge="1">
                  <a:txBody>
                    <a:bodyPr/>
                    <a:lstStyle/>
                    <a:p>
                      <a:endParaRPr lang="es-MX" sz="1000" dirty="0"/>
                    </a:p>
                  </a:txBody>
                  <a:tcPr/>
                </a:tc>
                <a:tc>
                  <a:txBody>
                    <a:bodyPr/>
                    <a:lstStyle/>
                    <a:p>
                      <a:endParaRPr lang="es-MX" sz="1000" dirty="0"/>
                    </a:p>
                  </a:txBody>
                  <a:tcPr/>
                </a:tc>
                <a:extLst>
                  <a:ext uri="{0D108BD9-81ED-4DB2-BD59-A6C34878D82A}">
                    <a16:rowId xmlns:a16="http://schemas.microsoft.com/office/drawing/2014/main" val="2522765354"/>
                  </a:ext>
                </a:extLst>
              </a:tr>
              <a:tr h="718850">
                <a:tc>
                  <a:txBody>
                    <a:bodyPr/>
                    <a:lstStyle/>
                    <a:p>
                      <a:endParaRPr lang="es-MX" sz="1000"/>
                    </a:p>
                  </a:txBody>
                  <a:tcPr/>
                </a:tc>
                <a:tc>
                  <a:txBody>
                    <a:bodyPr/>
                    <a:lstStyle/>
                    <a:p>
                      <a:endParaRPr lang="es-MX" sz="1000" b="1" dirty="0">
                        <a:solidFill>
                          <a:schemeClr val="accent5">
                            <a:lumMod val="75000"/>
                          </a:schemeClr>
                        </a:solidFill>
                      </a:endParaRPr>
                    </a:p>
                  </a:txBody>
                  <a:tcPr/>
                </a:tc>
                <a:tc>
                  <a:txBody>
                    <a:bodyPr/>
                    <a:lstStyle/>
                    <a:p>
                      <a:endParaRPr lang="es-ES_tradnl" sz="1000" b="1" dirty="0">
                        <a:solidFill>
                          <a:schemeClr val="accent5">
                            <a:lumMod val="75000"/>
                          </a:schemeClr>
                        </a:solidFill>
                      </a:endParaRPr>
                    </a:p>
                    <a:p>
                      <a:pPr algn="l"/>
                      <a:r>
                        <a:rPr lang="es-ES_tradnl" sz="1000" b="1" dirty="0">
                          <a:solidFill>
                            <a:schemeClr val="accent5">
                              <a:lumMod val="75000"/>
                            </a:schemeClr>
                          </a:solidFill>
                        </a:rPr>
                        <a:t>       Juicio</a:t>
                      </a:r>
                      <a:endParaRPr lang="es-MX" sz="1000" b="1" dirty="0">
                        <a:solidFill>
                          <a:schemeClr val="accent5">
                            <a:lumMod val="75000"/>
                          </a:schemeClr>
                        </a:solidFill>
                      </a:endParaRPr>
                    </a:p>
                  </a:txBody>
                  <a:tcPr/>
                </a:tc>
                <a:tc>
                  <a:txBody>
                    <a:bodyPr/>
                    <a:lstStyle/>
                    <a:p>
                      <a:pPr marL="171450" indent="-171450">
                        <a:buFont typeface="Arial" panose="020B0604020202020204" pitchFamily="34" charset="0"/>
                        <a:buChar char="•"/>
                      </a:pPr>
                      <a:r>
                        <a:rPr lang="es-ES_tradnl" sz="1000" b="1" dirty="0">
                          <a:solidFill>
                            <a:schemeClr val="accent5">
                              <a:lumMod val="75000"/>
                            </a:schemeClr>
                          </a:solidFill>
                        </a:rPr>
                        <a:t>Fase resolutiva</a:t>
                      </a:r>
                    </a:p>
                    <a:p>
                      <a:pPr marL="171450" indent="-171450">
                        <a:buFont typeface="Arial" panose="020B0604020202020204" pitchFamily="34" charset="0"/>
                        <a:buChar char="•"/>
                      </a:pPr>
                      <a:endParaRPr lang="es-ES_tradnl" sz="1000" b="1" dirty="0">
                        <a:solidFill>
                          <a:schemeClr val="accent5">
                            <a:lumMod val="75000"/>
                          </a:schemeClr>
                        </a:solidFill>
                      </a:endParaRPr>
                    </a:p>
                    <a:p>
                      <a:pPr marL="171450" indent="-171450">
                        <a:buFont typeface="Arial" panose="020B0604020202020204" pitchFamily="34" charset="0"/>
                        <a:buChar char="•"/>
                      </a:pPr>
                      <a:r>
                        <a:rPr lang="es-ES_tradnl" sz="1000" b="1" dirty="0">
                          <a:solidFill>
                            <a:schemeClr val="accent5">
                              <a:lumMod val="75000"/>
                            </a:schemeClr>
                          </a:solidFill>
                        </a:rPr>
                        <a:t>Fase impugnativa</a:t>
                      </a:r>
                    </a:p>
                    <a:p>
                      <a:pPr marL="171450" indent="-171450">
                        <a:buFont typeface="Arial" panose="020B0604020202020204" pitchFamily="34" charset="0"/>
                        <a:buChar char="•"/>
                      </a:pPr>
                      <a:endParaRPr lang="es-ES_tradnl" sz="1000" b="1" dirty="0">
                        <a:solidFill>
                          <a:schemeClr val="accent5">
                            <a:lumMod val="75000"/>
                          </a:schemeClr>
                        </a:solidFill>
                      </a:endParaRPr>
                    </a:p>
                    <a:p>
                      <a:pPr marL="171450" indent="-171450">
                        <a:buFont typeface="Arial" panose="020B0604020202020204" pitchFamily="34" charset="0"/>
                        <a:buChar char="•"/>
                      </a:pPr>
                      <a:r>
                        <a:rPr lang="es-ES_tradnl" sz="1000" b="1" dirty="0">
                          <a:solidFill>
                            <a:schemeClr val="accent5">
                              <a:lumMod val="75000"/>
                            </a:schemeClr>
                          </a:solidFill>
                        </a:rPr>
                        <a:t>Fase ejecutiva</a:t>
                      </a:r>
                      <a:endParaRPr lang="es-MX" sz="1000" b="1" dirty="0">
                        <a:solidFill>
                          <a:schemeClr val="accent5">
                            <a:lumMod val="75000"/>
                          </a:schemeClr>
                        </a:solidFill>
                      </a:endParaRPr>
                    </a:p>
                  </a:txBody>
                  <a:tcPr/>
                </a:tc>
                <a:tc>
                  <a:txBody>
                    <a:bodyPr/>
                    <a:lstStyle/>
                    <a:p>
                      <a:endParaRPr lang="es-MX" sz="1000" dirty="0"/>
                    </a:p>
                  </a:txBody>
                  <a:tcPr/>
                </a:tc>
                <a:tc>
                  <a:txBody>
                    <a:bodyPr/>
                    <a:lstStyle/>
                    <a:p>
                      <a:endParaRPr lang="es-MX" sz="1000" dirty="0"/>
                    </a:p>
                  </a:txBody>
                  <a:tcPr/>
                </a:tc>
                <a:extLst>
                  <a:ext uri="{0D108BD9-81ED-4DB2-BD59-A6C34878D82A}">
                    <a16:rowId xmlns:a16="http://schemas.microsoft.com/office/drawing/2014/main" val="4108480608"/>
                  </a:ext>
                </a:extLst>
              </a:tr>
            </a:tbl>
          </a:graphicData>
        </a:graphic>
      </p:graphicFrame>
      <p:sp>
        <p:nvSpPr>
          <p:cNvPr id="5" name="Left Brace 4">
            <a:extLst>
              <a:ext uri="{FF2B5EF4-FFF2-40B4-BE49-F238E27FC236}">
                <a16:creationId xmlns:a16="http://schemas.microsoft.com/office/drawing/2014/main" id="{3F9C4198-5ECA-487B-AFD9-9F3B9A1B6927}"/>
              </a:ext>
            </a:extLst>
          </p:cNvPr>
          <p:cNvSpPr/>
          <p:nvPr/>
        </p:nvSpPr>
        <p:spPr>
          <a:xfrm>
            <a:off x="775063" y="156754"/>
            <a:ext cx="304800" cy="650726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 name="Left Brace 5">
            <a:extLst>
              <a:ext uri="{FF2B5EF4-FFF2-40B4-BE49-F238E27FC236}">
                <a16:creationId xmlns:a16="http://schemas.microsoft.com/office/drawing/2014/main" id="{3065374D-9C3B-4C6A-95D3-4A94FD1108FD}"/>
              </a:ext>
            </a:extLst>
          </p:cNvPr>
          <p:cNvSpPr/>
          <p:nvPr/>
        </p:nvSpPr>
        <p:spPr>
          <a:xfrm>
            <a:off x="1541417" y="193978"/>
            <a:ext cx="374469" cy="33155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 name="Left Brace 6">
            <a:extLst>
              <a:ext uri="{FF2B5EF4-FFF2-40B4-BE49-F238E27FC236}">
                <a16:creationId xmlns:a16="http://schemas.microsoft.com/office/drawing/2014/main" id="{0DB44375-8B1F-40DC-9AE3-6F1D12C6AFD7}"/>
              </a:ext>
            </a:extLst>
          </p:cNvPr>
          <p:cNvSpPr/>
          <p:nvPr/>
        </p:nvSpPr>
        <p:spPr>
          <a:xfrm>
            <a:off x="3270069" y="193978"/>
            <a:ext cx="374469" cy="33155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8" name="Left Brace 7">
            <a:extLst>
              <a:ext uri="{FF2B5EF4-FFF2-40B4-BE49-F238E27FC236}">
                <a16:creationId xmlns:a16="http://schemas.microsoft.com/office/drawing/2014/main" id="{071F0601-1664-455A-B40C-8D3439CACC4B}"/>
              </a:ext>
            </a:extLst>
          </p:cNvPr>
          <p:cNvSpPr/>
          <p:nvPr/>
        </p:nvSpPr>
        <p:spPr>
          <a:xfrm>
            <a:off x="5042264" y="94812"/>
            <a:ext cx="374469" cy="115051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9" name="Left Brace 8">
            <a:extLst>
              <a:ext uri="{FF2B5EF4-FFF2-40B4-BE49-F238E27FC236}">
                <a16:creationId xmlns:a16="http://schemas.microsoft.com/office/drawing/2014/main" id="{8B663C79-5E52-49CA-AF27-230E35AC5D05}"/>
              </a:ext>
            </a:extLst>
          </p:cNvPr>
          <p:cNvSpPr/>
          <p:nvPr/>
        </p:nvSpPr>
        <p:spPr>
          <a:xfrm>
            <a:off x="5016140" y="1666709"/>
            <a:ext cx="374469" cy="131162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 name="Left Brace 9">
            <a:extLst>
              <a:ext uri="{FF2B5EF4-FFF2-40B4-BE49-F238E27FC236}">
                <a16:creationId xmlns:a16="http://schemas.microsoft.com/office/drawing/2014/main" id="{0B180C47-3F11-4A4D-B398-39A7BFE78AE7}"/>
              </a:ext>
            </a:extLst>
          </p:cNvPr>
          <p:cNvSpPr/>
          <p:nvPr/>
        </p:nvSpPr>
        <p:spPr>
          <a:xfrm>
            <a:off x="5024850" y="3095405"/>
            <a:ext cx="374469" cy="54477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1" name="Left Brace 10">
            <a:extLst>
              <a:ext uri="{FF2B5EF4-FFF2-40B4-BE49-F238E27FC236}">
                <a16:creationId xmlns:a16="http://schemas.microsoft.com/office/drawing/2014/main" id="{702BCADC-FA16-4F43-AFD6-E36AACD00568}"/>
              </a:ext>
            </a:extLst>
          </p:cNvPr>
          <p:cNvSpPr/>
          <p:nvPr/>
        </p:nvSpPr>
        <p:spPr>
          <a:xfrm>
            <a:off x="1613262" y="3640182"/>
            <a:ext cx="374469" cy="3023839"/>
          </a:xfrm>
          <a:prstGeom prst="leftBrace">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s-MX"/>
          </a:p>
        </p:txBody>
      </p:sp>
      <p:sp>
        <p:nvSpPr>
          <p:cNvPr id="12" name="Left Brace 11">
            <a:extLst>
              <a:ext uri="{FF2B5EF4-FFF2-40B4-BE49-F238E27FC236}">
                <a16:creationId xmlns:a16="http://schemas.microsoft.com/office/drawing/2014/main" id="{244A6FA1-4E6D-4BC9-BCCB-616A13F176BF}"/>
              </a:ext>
            </a:extLst>
          </p:cNvPr>
          <p:cNvSpPr/>
          <p:nvPr/>
        </p:nvSpPr>
        <p:spPr>
          <a:xfrm>
            <a:off x="2958740" y="3640182"/>
            <a:ext cx="374469" cy="2020389"/>
          </a:xfrm>
          <a:prstGeom prst="leftBrace">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s-MX"/>
          </a:p>
        </p:txBody>
      </p:sp>
      <p:sp>
        <p:nvSpPr>
          <p:cNvPr id="13" name="Left Brace 12">
            <a:extLst>
              <a:ext uri="{FF2B5EF4-FFF2-40B4-BE49-F238E27FC236}">
                <a16:creationId xmlns:a16="http://schemas.microsoft.com/office/drawing/2014/main" id="{76906F32-E7E9-4E56-B3AE-42E4F5975608}"/>
              </a:ext>
            </a:extLst>
          </p:cNvPr>
          <p:cNvSpPr/>
          <p:nvPr/>
        </p:nvSpPr>
        <p:spPr>
          <a:xfrm>
            <a:off x="2895600" y="5732204"/>
            <a:ext cx="374469" cy="997132"/>
          </a:xfrm>
          <a:prstGeom prst="leftBrace">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s-MX"/>
          </a:p>
        </p:txBody>
      </p:sp>
      <p:cxnSp>
        <p:nvCxnSpPr>
          <p:cNvPr id="15" name="Straight Arrow Connector 14">
            <a:extLst>
              <a:ext uri="{FF2B5EF4-FFF2-40B4-BE49-F238E27FC236}">
                <a16:creationId xmlns:a16="http://schemas.microsoft.com/office/drawing/2014/main" id="{B7276CB1-003C-4ECE-8558-7C69FCFCFCEA}"/>
              </a:ext>
            </a:extLst>
          </p:cNvPr>
          <p:cNvCxnSpPr/>
          <p:nvPr/>
        </p:nvCxnSpPr>
        <p:spPr>
          <a:xfrm>
            <a:off x="4093029" y="6000206"/>
            <a:ext cx="0" cy="23056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9EF9E2FC-5C06-4B0A-91EE-CAD55C230FE9}"/>
              </a:ext>
            </a:extLst>
          </p:cNvPr>
          <p:cNvCxnSpPr/>
          <p:nvPr/>
        </p:nvCxnSpPr>
        <p:spPr>
          <a:xfrm>
            <a:off x="4245429" y="6274532"/>
            <a:ext cx="0" cy="23056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7" name="Left Brace 16">
            <a:extLst>
              <a:ext uri="{FF2B5EF4-FFF2-40B4-BE49-F238E27FC236}">
                <a16:creationId xmlns:a16="http://schemas.microsoft.com/office/drawing/2014/main" id="{765B37D5-4D05-44C4-994E-85A3081BB7B9}"/>
              </a:ext>
            </a:extLst>
          </p:cNvPr>
          <p:cNvSpPr/>
          <p:nvPr/>
        </p:nvSpPr>
        <p:spPr>
          <a:xfrm>
            <a:off x="4851760" y="4214296"/>
            <a:ext cx="374469" cy="872159"/>
          </a:xfrm>
          <a:prstGeom prst="leftBrace">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s-MX"/>
          </a:p>
        </p:txBody>
      </p:sp>
      <p:cxnSp>
        <p:nvCxnSpPr>
          <p:cNvPr id="19" name="Straight Arrow Connector 18">
            <a:extLst>
              <a:ext uri="{FF2B5EF4-FFF2-40B4-BE49-F238E27FC236}">
                <a16:creationId xmlns:a16="http://schemas.microsoft.com/office/drawing/2014/main" id="{9FB6FD28-71D1-48CD-9072-84124D20ACF3}"/>
              </a:ext>
            </a:extLst>
          </p:cNvPr>
          <p:cNvCxnSpPr/>
          <p:nvPr/>
        </p:nvCxnSpPr>
        <p:spPr>
          <a:xfrm>
            <a:off x="3718560" y="4075611"/>
            <a:ext cx="1881051"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 name="Straight Arrow Connector 19">
            <a:extLst>
              <a:ext uri="{FF2B5EF4-FFF2-40B4-BE49-F238E27FC236}">
                <a16:creationId xmlns:a16="http://schemas.microsoft.com/office/drawing/2014/main" id="{1082E7C1-2D4A-48B9-9DD6-884BBA258FCD}"/>
              </a:ext>
            </a:extLst>
          </p:cNvPr>
          <p:cNvCxnSpPr/>
          <p:nvPr/>
        </p:nvCxnSpPr>
        <p:spPr>
          <a:xfrm>
            <a:off x="3718560" y="5229496"/>
            <a:ext cx="1881051"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22" name="Audio 21">
            <a:hlinkClick r:id="" action="ppaction://media"/>
            <a:extLst>
              <a:ext uri="{FF2B5EF4-FFF2-40B4-BE49-F238E27FC236}">
                <a16:creationId xmlns:a16="http://schemas.microsoft.com/office/drawing/2014/main" id="{B21B4F32-DE6F-45F1-A1C8-83268BACFF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5443795"/>
      </p:ext>
    </p:extLst>
  </p:cSld>
  <p:clrMapOvr>
    <a:masterClrMapping/>
  </p:clrMapOvr>
  <mc:AlternateContent xmlns:mc="http://schemas.openxmlformats.org/markup-compatibility/2006" xmlns:p14="http://schemas.microsoft.com/office/powerpoint/2010/main">
    <mc:Choice Requires="p14">
      <p:transition spd="slow" p14:dur="2000" advTm="173662"/>
    </mc:Choice>
    <mc:Fallback xmlns="">
      <p:transition spd="slow" advTm="173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2362</TotalTime>
  <Words>660</Words>
  <Application>Microsoft Office PowerPoint</Application>
  <PresentationFormat>Widescreen</PresentationFormat>
  <Paragraphs>87</Paragraphs>
  <Slides>7</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Trebuchet MS</vt:lpstr>
      <vt:lpstr>Wingdings 3</vt:lpstr>
      <vt:lpstr>Faceta</vt:lpstr>
      <vt:lpstr>UNIDAD 2 Fases Procedimentales</vt:lpstr>
      <vt:lpstr>Fundamento constitucional de las Etapas Procesales </vt:lpstr>
      <vt:lpstr>Características de la garantía de audiencia </vt:lpstr>
      <vt:lpstr>Triple vinculación de los actos y hechos jurídico-procesales </vt:lpstr>
      <vt:lpstr>¿Qué ha sostenido el poder judicial federal respecto de los aspectos cronológicos, lógico y teleológicos que vinculan los actos jurídicos? </vt:lpstr>
      <vt:lpstr>Etapas procesales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2: Fases Procedimentales</dc:title>
  <dc:creator>Lorena Lugo Romero</dc:creator>
  <cp:lastModifiedBy>Carrasco, Hugo Carlos [JANMX]</cp:lastModifiedBy>
  <cp:revision>10</cp:revision>
  <dcterms:created xsi:type="dcterms:W3CDTF">2020-11-03T16:54:48Z</dcterms:created>
  <dcterms:modified xsi:type="dcterms:W3CDTF">2022-10-27T20:35:51Z</dcterms:modified>
</cp:coreProperties>
</file>